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2"/>
  </p:notesMasterIdLst>
  <p:handoutMasterIdLst>
    <p:handoutMasterId r:id="rId33"/>
  </p:handoutMasterIdLst>
  <p:sldIdLst>
    <p:sldId id="287" r:id="rId2"/>
    <p:sldId id="349" r:id="rId3"/>
    <p:sldId id="293" r:id="rId4"/>
    <p:sldId id="332" r:id="rId5"/>
    <p:sldId id="326" r:id="rId6"/>
    <p:sldId id="344" r:id="rId7"/>
    <p:sldId id="333" r:id="rId8"/>
    <p:sldId id="329" r:id="rId9"/>
    <p:sldId id="313" r:id="rId10"/>
    <p:sldId id="336" r:id="rId11"/>
    <p:sldId id="337" r:id="rId12"/>
    <p:sldId id="338" r:id="rId13"/>
    <p:sldId id="345" r:id="rId14"/>
    <p:sldId id="288" r:id="rId15"/>
    <p:sldId id="318" r:id="rId16"/>
    <p:sldId id="319" r:id="rId17"/>
    <p:sldId id="339" r:id="rId18"/>
    <p:sldId id="340" r:id="rId19"/>
    <p:sldId id="320" r:id="rId20"/>
    <p:sldId id="347" r:id="rId21"/>
    <p:sldId id="348" r:id="rId22"/>
    <p:sldId id="346" r:id="rId23"/>
    <p:sldId id="324" r:id="rId24"/>
    <p:sldId id="343" r:id="rId25"/>
    <p:sldId id="300" r:id="rId26"/>
    <p:sldId id="321" r:id="rId27"/>
    <p:sldId id="322" r:id="rId28"/>
    <p:sldId id="325" r:id="rId29"/>
    <p:sldId id="341" r:id="rId30"/>
    <p:sldId id="308" r:id="rId3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392"/>
    <a:srgbClr val="94C600"/>
    <a:srgbClr val="7A6500"/>
    <a:srgbClr val="ACC600"/>
    <a:srgbClr val="564612"/>
    <a:srgbClr val="CCFF00"/>
    <a:srgbClr val="99CC00"/>
    <a:srgbClr val="BBBBBB"/>
    <a:srgbClr val="46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0" autoAdjust="0"/>
    <p:restoredTop sz="87358" autoAdjust="0"/>
  </p:normalViewPr>
  <p:slideViewPr>
    <p:cSldViewPr snapToGrid="0" snapToObjects="1">
      <p:cViewPr varScale="1">
        <p:scale>
          <a:sx n="103" d="100"/>
          <a:sy n="103" d="100"/>
        </p:scale>
        <p:origin x="10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3894" y="-84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C6684-FAB6-4329-8885-5FF5892ECB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04FC7CD-9568-4DF0-B56B-E87C24342EDA}">
      <dgm:prSet phldrT="[Texte]"/>
      <dgm:spPr/>
      <dgm:t>
        <a:bodyPr/>
        <a:lstStyle/>
        <a:p>
          <a:r>
            <a:rPr lang="fr-CA" b="1" dirty="0" smtClean="0">
              <a:solidFill>
                <a:schemeClr val="tx2"/>
              </a:solidFill>
            </a:rPr>
            <a:t>PDG</a:t>
          </a:r>
          <a:endParaRPr lang="fr-CA" b="1" dirty="0">
            <a:solidFill>
              <a:schemeClr val="tx2"/>
            </a:solidFill>
          </a:endParaRPr>
        </a:p>
      </dgm:t>
    </dgm:pt>
    <dgm:pt modelId="{9281F403-AD09-457F-A2D4-718E3532F65F}" type="parTrans" cxnId="{77DD2DAF-501F-45A2-A4CC-6094EDA019C9}">
      <dgm:prSet/>
      <dgm:spPr/>
      <dgm:t>
        <a:bodyPr/>
        <a:lstStyle/>
        <a:p>
          <a:endParaRPr lang="fr-CA"/>
        </a:p>
      </dgm:t>
    </dgm:pt>
    <dgm:pt modelId="{F1AA862C-04FE-48EB-90C2-F203E30589BA}" type="sibTrans" cxnId="{77DD2DAF-501F-45A2-A4CC-6094EDA019C9}">
      <dgm:prSet/>
      <dgm:spPr/>
      <dgm:t>
        <a:bodyPr/>
        <a:lstStyle/>
        <a:p>
          <a:endParaRPr lang="fr-CA"/>
        </a:p>
      </dgm:t>
    </dgm:pt>
    <dgm:pt modelId="{CC65FF58-8C60-464A-8FC9-DDD05B2E0ECB}" type="asst">
      <dgm:prSet phldrT="[Texte]"/>
      <dgm:spPr/>
      <dgm:t>
        <a:bodyPr/>
        <a:lstStyle/>
        <a:p>
          <a:r>
            <a:rPr lang="fr-CA" b="1" dirty="0" smtClean="0">
              <a:solidFill>
                <a:schemeClr val="tx2"/>
              </a:solidFill>
            </a:rPr>
            <a:t>Secrétaire général</a:t>
          </a:r>
          <a:endParaRPr lang="fr-CA" b="1" dirty="0">
            <a:solidFill>
              <a:schemeClr val="tx2"/>
            </a:solidFill>
          </a:endParaRPr>
        </a:p>
      </dgm:t>
    </dgm:pt>
    <dgm:pt modelId="{263DB6E1-DB58-4D5E-A114-441B3DB0B052}" type="parTrans" cxnId="{7D10697F-FE31-4E9B-9631-6E914CE31439}">
      <dgm:prSet/>
      <dgm:spPr/>
      <dgm:t>
        <a:bodyPr/>
        <a:lstStyle/>
        <a:p>
          <a:endParaRPr lang="fr-CA"/>
        </a:p>
      </dgm:t>
    </dgm:pt>
    <dgm:pt modelId="{2081D092-1DC2-4B90-9413-B53259D8E29D}" type="sibTrans" cxnId="{7D10697F-FE31-4E9B-9631-6E914CE31439}">
      <dgm:prSet/>
      <dgm:spPr/>
      <dgm:t>
        <a:bodyPr/>
        <a:lstStyle/>
        <a:p>
          <a:endParaRPr lang="fr-CA"/>
        </a:p>
      </dgm:t>
    </dgm:pt>
    <dgm:pt modelId="{CD9D9E44-E008-48DD-918D-29CECFB62AA2}">
      <dgm:prSet phldrT="[Texte]"/>
      <dgm:spPr/>
      <dgm:t>
        <a:bodyPr/>
        <a:lstStyle/>
        <a:p>
          <a:r>
            <a:rPr lang="fr-CA" b="1" i="0" baseline="0" dirty="0" smtClean="0">
              <a:solidFill>
                <a:schemeClr val="tx2"/>
              </a:solidFill>
            </a:rPr>
            <a:t>VP</a:t>
          </a:r>
          <a:endParaRPr lang="fr-CA" b="1" i="0" baseline="0" dirty="0">
            <a:solidFill>
              <a:schemeClr val="tx2"/>
            </a:solidFill>
          </a:endParaRPr>
        </a:p>
      </dgm:t>
    </dgm:pt>
    <dgm:pt modelId="{B8E36A8C-8D1E-4F76-AE22-B6E199C6B3CE}" type="parTrans" cxnId="{0B60EFFC-A5D1-4D3F-B0DE-224C62317F79}">
      <dgm:prSet/>
      <dgm:spPr/>
      <dgm:t>
        <a:bodyPr/>
        <a:lstStyle/>
        <a:p>
          <a:endParaRPr lang="fr-CA"/>
        </a:p>
      </dgm:t>
    </dgm:pt>
    <dgm:pt modelId="{62F1187A-E4FE-4114-9696-24FFC7E01911}" type="sibTrans" cxnId="{0B60EFFC-A5D1-4D3F-B0DE-224C62317F79}">
      <dgm:prSet/>
      <dgm:spPr/>
      <dgm:t>
        <a:bodyPr/>
        <a:lstStyle/>
        <a:p>
          <a:endParaRPr lang="fr-CA"/>
        </a:p>
      </dgm:t>
    </dgm:pt>
    <dgm:pt modelId="{F412F3F5-8669-4454-93B2-BF86C5C633AC}">
      <dgm:prSet phldrT="[Texte]"/>
      <dgm:spPr/>
      <dgm:t>
        <a:bodyPr/>
        <a:lstStyle/>
        <a:p>
          <a:r>
            <a:rPr lang="fr-CA" b="1" i="0" baseline="0" dirty="0" smtClean="0">
              <a:solidFill>
                <a:schemeClr val="tx2"/>
              </a:solidFill>
            </a:rPr>
            <a:t> VP</a:t>
          </a:r>
          <a:endParaRPr lang="fr-CA" b="1" i="0" baseline="0" dirty="0">
            <a:solidFill>
              <a:schemeClr val="tx2"/>
            </a:solidFill>
          </a:endParaRPr>
        </a:p>
      </dgm:t>
    </dgm:pt>
    <dgm:pt modelId="{69C058E3-E9C3-42C6-A030-04EEED33485B}" type="parTrans" cxnId="{54C5C0F1-F1D5-48D8-B4D9-56DD456EDA4D}">
      <dgm:prSet/>
      <dgm:spPr/>
      <dgm:t>
        <a:bodyPr/>
        <a:lstStyle/>
        <a:p>
          <a:endParaRPr lang="fr-CA"/>
        </a:p>
      </dgm:t>
    </dgm:pt>
    <dgm:pt modelId="{9C76EAFA-A28F-4EDB-BFCE-EEEB16524710}" type="sibTrans" cxnId="{54C5C0F1-F1D5-48D8-B4D9-56DD456EDA4D}">
      <dgm:prSet/>
      <dgm:spPr/>
      <dgm:t>
        <a:bodyPr/>
        <a:lstStyle/>
        <a:p>
          <a:endParaRPr lang="fr-CA"/>
        </a:p>
      </dgm:t>
    </dgm:pt>
    <dgm:pt modelId="{BF9673C9-70E6-451D-8676-0D57A037BAE5}">
      <dgm:prSet phldrT="[Texte]"/>
      <dgm:spPr/>
      <dgm:t>
        <a:bodyPr/>
        <a:lstStyle/>
        <a:p>
          <a:r>
            <a:rPr lang="fr-CA" b="1" i="0" baseline="0" dirty="0" smtClean="0">
              <a:solidFill>
                <a:schemeClr val="tx2"/>
              </a:solidFill>
            </a:rPr>
            <a:t>DG</a:t>
          </a:r>
          <a:endParaRPr lang="fr-CA" b="1" i="0" baseline="0" dirty="0">
            <a:solidFill>
              <a:schemeClr val="tx2"/>
            </a:solidFill>
          </a:endParaRPr>
        </a:p>
      </dgm:t>
    </dgm:pt>
    <dgm:pt modelId="{9C0B2424-FE40-44DF-9C52-9935DAFC08A9}" type="parTrans" cxnId="{234FE43A-1260-4438-9F77-263555E19878}">
      <dgm:prSet/>
      <dgm:spPr/>
      <dgm:t>
        <a:bodyPr/>
        <a:lstStyle/>
        <a:p>
          <a:endParaRPr lang="fr-CA"/>
        </a:p>
      </dgm:t>
    </dgm:pt>
    <dgm:pt modelId="{55FD4B02-5BD9-449C-98A4-A162D95147EA}" type="sibTrans" cxnId="{234FE43A-1260-4438-9F77-263555E19878}">
      <dgm:prSet/>
      <dgm:spPr/>
      <dgm:t>
        <a:bodyPr/>
        <a:lstStyle/>
        <a:p>
          <a:endParaRPr lang="fr-CA"/>
        </a:p>
      </dgm:t>
    </dgm:pt>
    <dgm:pt modelId="{63EB5246-8CF0-45CE-8491-A833072B1FC7}">
      <dgm:prSet phldrT="[Texte]"/>
      <dgm:spPr/>
      <dgm:t>
        <a:bodyPr/>
        <a:lstStyle/>
        <a:p>
          <a:r>
            <a:rPr lang="fr-CA" b="1" i="0" baseline="0" dirty="0" smtClean="0">
              <a:solidFill>
                <a:schemeClr val="tx2"/>
              </a:solidFill>
            </a:rPr>
            <a:t>DG</a:t>
          </a:r>
          <a:endParaRPr lang="fr-CA" b="1" i="0" baseline="0" dirty="0">
            <a:solidFill>
              <a:schemeClr val="tx2"/>
            </a:solidFill>
          </a:endParaRPr>
        </a:p>
      </dgm:t>
    </dgm:pt>
    <dgm:pt modelId="{F47E7D39-EC2D-423D-ABFA-B63F3BABD472}" type="parTrans" cxnId="{408AB9CC-B44A-4574-9208-6A0F8F1797E1}">
      <dgm:prSet/>
      <dgm:spPr/>
      <dgm:t>
        <a:bodyPr/>
        <a:lstStyle/>
        <a:p>
          <a:endParaRPr lang="fr-CA"/>
        </a:p>
      </dgm:t>
    </dgm:pt>
    <dgm:pt modelId="{E2D6B0C8-9A51-4377-9E71-FB0E981B4797}" type="sibTrans" cxnId="{408AB9CC-B44A-4574-9208-6A0F8F1797E1}">
      <dgm:prSet/>
      <dgm:spPr/>
      <dgm:t>
        <a:bodyPr/>
        <a:lstStyle/>
        <a:p>
          <a:endParaRPr lang="fr-CA"/>
        </a:p>
      </dgm:t>
    </dgm:pt>
    <dgm:pt modelId="{73CA55A1-1BDB-4460-AD61-FC42CDB9C2BB}" type="asst">
      <dgm:prSet phldrT="[Texte]"/>
      <dgm:spPr/>
      <dgm:t>
        <a:bodyPr/>
        <a:lstStyle/>
        <a:p>
          <a:r>
            <a:rPr lang="fr-CA" b="1" dirty="0" smtClean="0">
              <a:solidFill>
                <a:schemeClr val="tx2"/>
              </a:solidFill>
            </a:rPr>
            <a:t>Direction de la recherche</a:t>
          </a:r>
        </a:p>
        <a:p>
          <a:r>
            <a:rPr lang="fr-CA" b="1" dirty="0" smtClean="0">
              <a:solidFill>
                <a:schemeClr val="tx2"/>
              </a:solidFill>
            </a:rPr>
            <a:t>(Bureau des plaintes)</a:t>
          </a:r>
          <a:endParaRPr lang="fr-CA" b="1" dirty="0">
            <a:solidFill>
              <a:schemeClr val="tx2"/>
            </a:solidFill>
          </a:endParaRPr>
        </a:p>
      </dgm:t>
    </dgm:pt>
    <dgm:pt modelId="{3D4D9A8C-3707-4C88-B3FB-DB5773748BDA}" type="parTrans" cxnId="{4B673EE8-8A0F-437C-A8D7-3D33593302AB}">
      <dgm:prSet/>
      <dgm:spPr/>
      <dgm:t>
        <a:bodyPr/>
        <a:lstStyle/>
        <a:p>
          <a:endParaRPr lang="fr-CA"/>
        </a:p>
      </dgm:t>
    </dgm:pt>
    <dgm:pt modelId="{F0C301C8-933E-454D-9A8A-29740F7DFEA2}" type="sibTrans" cxnId="{4B673EE8-8A0F-437C-A8D7-3D33593302AB}">
      <dgm:prSet/>
      <dgm:spPr/>
      <dgm:t>
        <a:bodyPr/>
        <a:lstStyle/>
        <a:p>
          <a:endParaRPr lang="fr-CA"/>
        </a:p>
      </dgm:t>
    </dgm:pt>
    <dgm:pt modelId="{3C4734BD-9947-477F-8103-484D2E669E0F}" type="asst">
      <dgm:prSet phldrT="[Texte]"/>
      <dgm:spPr/>
      <dgm:t>
        <a:bodyPr/>
        <a:lstStyle/>
        <a:p>
          <a:r>
            <a:rPr lang="fr-CA" b="1" dirty="0" smtClean="0">
              <a:solidFill>
                <a:schemeClr val="tx2"/>
              </a:solidFill>
            </a:rPr>
            <a:t>Direction de la vérification interne</a:t>
          </a:r>
          <a:endParaRPr lang="fr-CA" b="1" dirty="0">
            <a:solidFill>
              <a:schemeClr val="tx2"/>
            </a:solidFill>
          </a:endParaRPr>
        </a:p>
      </dgm:t>
    </dgm:pt>
    <dgm:pt modelId="{30FBA4CC-0807-4123-AA61-B1C0B3472C4A}" type="parTrans" cxnId="{A8D99DCD-7CE9-4B0D-BCF5-D4C73D198FDA}">
      <dgm:prSet/>
      <dgm:spPr/>
      <dgm:t>
        <a:bodyPr/>
        <a:lstStyle/>
        <a:p>
          <a:endParaRPr lang="fr-CA"/>
        </a:p>
      </dgm:t>
    </dgm:pt>
    <dgm:pt modelId="{A1EFBAB7-F831-40E6-ABBF-E120F24E3995}" type="sibTrans" cxnId="{A8D99DCD-7CE9-4B0D-BCF5-D4C73D198FDA}">
      <dgm:prSet/>
      <dgm:spPr/>
      <dgm:t>
        <a:bodyPr/>
        <a:lstStyle/>
        <a:p>
          <a:endParaRPr lang="fr-CA"/>
        </a:p>
      </dgm:t>
    </dgm:pt>
    <dgm:pt modelId="{6DB76C29-5201-410A-9A34-323C1A89747C}" type="pres">
      <dgm:prSet presAssocID="{A1EC6684-FAB6-4329-8885-5FF5892ECB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CA"/>
        </a:p>
      </dgm:t>
    </dgm:pt>
    <dgm:pt modelId="{660E4389-AC84-4AAB-86F0-C74B080197E6}" type="pres">
      <dgm:prSet presAssocID="{904FC7CD-9568-4DF0-B56B-E87C24342EDA}" presName="hierRoot1" presStyleCnt="0">
        <dgm:presLayoutVars>
          <dgm:hierBranch val="init"/>
        </dgm:presLayoutVars>
      </dgm:prSet>
      <dgm:spPr/>
    </dgm:pt>
    <dgm:pt modelId="{66725EE9-3A78-433E-AE7B-E13F58739D42}" type="pres">
      <dgm:prSet presAssocID="{904FC7CD-9568-4DF0-B56B-E87C24342EDA}" presName="rootComposite1" presStyleCnt="0"/>
      <dgm:spPr/>
    </dgm:pt>
    <dgm:pt modelId="{D6D72D71-B77C-49DE-A938-86075F2BE0D1}" type="pres">
      <dgm:prSet presAssocID="{904FC7CD-9568-4DF0-B56B-E87C24342E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DC2229D2-9379-4282-B467-4E63E23EC172}" type="pres">
      <dgm:prSet presAssocID="{904FC7CD-9568-4DF0-B56B-E87C24342EDA}" presName="rootConnector1" presStyleLbl="node1" presStyleIdx="0" presStyleCnt="0"/>
      <dgm:spPr/>
      <dgm:t>
        <a:bodyPr/>
        <a:lstStyle/>
        <a:p>
          <a:endParaRPr lang="fr-CA"/>
        </a:p>
      </dgm:t>
    </dgm:pt>
    <dgm:pt modelId="{FFF45C94-460F-4F39-ACE7-39D266559744}" type="pres">
      <dgm:prSet presAssocID="{904FC7CD-9568-4DF0-B56B-E87C24342EDA}" presName="hierChild2" presStyleCnt="0"/>
      <dgm:spPr/>
    </dgm:pt>
    <dgm:pt modelId="{71B462D6-0873-407D-8FD1-350467CEDFD3}" type="pres">
      <dgm:prSet presAssocID="{B8E36A8C-8D1E-4F76-AE22-B6E199C6B3CE}" presName="Name37" presStyleLbl="parChTrans1D2" presStyleIdx="0" presStyleCnt="7"/>
      <dgm:spPr/>
      <dgm:t>
        <a:bodyPr/>
        <a:lstStyle/>
        <a:p>
          <a:endParaRPr lang="fr-CA"/>
        </a:p>
      </dgm:t>
    </dgm:pt>
    <dgm:pt modelId="{95DD073F-B8FE-47DC-8041-CB388426F230}" type="pres">
      <dgm:prSet presAssocID="{CD9D9E44-E008-48DD-918D-29CECFB62AA2}" presName="hierRoot2" presStyleCnt="0">
        <dgm:presLayoutVars>
          <dgm:hierBranch val="init"/>
        </dgm:presLayoutVars>
      </dgm:prSet>
      <dgm:spPr/>
    </dgm:pt>
    <dgm:pt modelId="{55C87DC0-2AFE-48A2-B2CF-DE30B4B8C0C0}" type="pres">
      <dgm:prSet presAssocID="{CD9D9E44-E008-48DD-918D-29CECFB62AA2}" presName="rootComposite" presStyleCnt="0"/>
      <dgm:spPr/>
    </dgm:pt>
    <dgm:pt modelId="{8F983BBE-E74E-4BA7-BF0C-A23A8AB926D2}" type="pres">
      <dgm:prSet presAssocID="{CD9D9E44-E008-48DD-918D-29CECFB62AA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915A15E2-C9CE-4612-A1A7-0396EBEC3F5C}" type="pres">
      <dgm:prSet presAssocID="{CD9D9E44-E008-48DD-918D-29CECFB62AA2}" presName="rootConnector" presStyleLbl="node2" presStyleIdx="0" presStyleCnt="4"/>
      <dgm:spPr/>
      <dgm:t>
        <a:bodyPr/>
        <a:lstStyle/>
        <a:p>
          <a:endParaRPr lang="fr-CA"/>
        </a:p>
      </dgm:t>
    </dgm:pt>
    <dgm:pt modelId="{A614BDD1-4073-4F38-AE05-BE5487AA92AC}" type="pres">
      <dgm:prSet presAssocID="{CD9D9E44-E008-48DD-918D-29CECFB62AA2}" presName="hierChild4" presStyleCnt="0"/>
      <dgm:spPr/>
    </dgm:pt>
    <dgm:pt modelId="{330F7693-F6B8-4E27-B359-1DC9852E440A}" type="pres">
      <dgm:prSet presAssocID="{CD9D9E44-E008-48DD-918D-29CECFB62AA2}" presName="hierChild5" presStyleCnt="0"/>
      <dgm:spPr/>
    </dgm:pt>
    <dgm:pt modelId="{D01513F7-EF3F-427F-95FC-E53F355C14DA}" type="pres">
      <dgm:prSet presAssocID="{69C058E3-E9C3-42C6-A030-04EEED33485B}" presName="Name37" presStyleLbl="parChTrans1D2" presStyleIdx="1" presStyleCnt="7"/>
      <dgm:spPr/>
      <dgm:t>
        <a:bodyPr/>
        <a:lstStyle/>
        <a:p>
          <a:endParaRPr lang="fr-CA"/>
        </a:p>
      </dgm:t>
    </dgm:pt>
    <dgm:pt modelId="{877436B1-162A-4C42-8CF3-220055046E33}" type="pres">
      <dgm:prSet presAssocID="{F412F3F5-8669-4454-93B2-BF86C5C633AC}" presName="hierRoot2" presStyleCnt="0">
        <dgm:presLayoutVars>
          <dgm:hierBranch val="init"/>
        </dgm:presLayoutVars>
      </dgm:prSet>
      <dgm:spPr/>
    </dgm:pt>
    <dgm:pt modelId="{28063CDA-0F78-43D7-B41C-48A3ADF8BFDA}" type="pres">
      <dgm:prSet presAssocID="{F412F3F5-8669-4454-93B2-BF86C5C633AC}" presName="rootComposite" presStyleCnt="0"/>
      <dgm:spPr/>
    </dgm:pt>
    <dgm:pt modelId="{1AB77590-3C37-4219-98AE-265625755A26}" type="pres">
      <dgm:prSet presAssocID="{F412F3F5-8669-4454-93B2-BF86C5C633A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D7A87508-0D0D-49A8-8F99-565FFE51F91C}" type="pres">
      <dgm:prSet presAssocID="{F412F3F5-8669-4454-93B2-BF86C5C633AC}" presName="rootConnector" presStyleLbl="node2" presStyleIdx="1" presStyleCnt="4"/>
      <dgm:spPr/>
      <dgm:t>
        <a:bodyPr/>
        <a:lstStyle/>
        <a:p>
          <a:endParaRPr lang="fr-CA"/>
        </a:p>
      </dgm:t>
    </dgm:pt>
    <dgm:pt modelId="{C0E8FD71-7847-4600-B275-5601CF37BEDE}" type="pres">
      <dgm:prSet presAssocID="{F412F3F5-8669-4454-93B2-BF86C5C633AC}" presName="hierChild4" presStyleCnt="0"/>
      <dgm:spPr/>
    </dgm:pt>
    <dgm:pt modelId="{9FAD5DCE-48F9-4605-8436-7D7119490ED9}" type="pres">
      <dgm:prSet presAssocID="{F412F3F5-8669-4454-93B2-BF86C5C633AC}" presName="hierChild5" presStyleCnt="0"/>
      <dgm:spPr/>
    </dgm:pt>
    <dgm:pt modelId="{7E7E6A1C-2B28-427C-90B7-32E99C66F465}" type="pres">
      <dgm:prSet presAssocID="{F47E7D39-EC2D-423D-ABFA-B63F3BABD472}" presName="Name37" presStyleLbl="parChTrans1D2" presStyleIdx="2" presStyleCnt="7"/>
      <dgm:spPr/>
      <dgm:t>
        <a:bodyPr/>
        <a:lstStyle/>
        <a:p>
          <a:endParaRPr lang="fr-CA"/>
        </a:p>
      </dgm:t>
    </dgm:pt>
    <dgm:pt modelId="{34706EC0-7BC0-4D4C-BB86-CC9C0B4DF658}" type="pres">
      <dgm:prSet presAssocID="{63EB5246-8CF0-45CE-8491-A833072B1FC7}" presName="hierRoot2" presStyleCnt="0">
        <dgm:presLayoutVars>
          <dgm:hierBranch val="init"/>
        </dgm:presLayoutVars>
      </dgm:prSet>
      <dgm:spPr/>
    </dgm:pt>
    <dgm:pt modelId="{F52A8E56-66B2-48FC-A400-46AA6BDC5C9F}" type="pres">
      <dgm:prSet presAssocID="{63EB5246-8CF0-45CE-8491-A833072B1FC7}" presName="rootComposite" presStyleCnt="0"/>
      <dgm:spPr/>
    </dgm:pt>
    <dgm:pt modelId="{4E4A0C0F-67D7-4DC1-8B81-3AA2C3314757}" type="pres">
      <dgm:prSet presAssocID="{63EB5246-8CF0-45CE-8491-A833072B1FC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56F077F4-8952-4281-9A54-DBBEB8DF16F6}" type="pres">
      <dgm:prSet presAssocID="{63EB5246-8CF0-45CE-8491-A833072B1FC7}" presName="rootConnector" presStyleLbl="node2" presStyleIdx="2" presStyleCnt="4"/>
      <dgm:spPr/>
      <dgm:t>
        <a:bodyPr/>
        <a:lstStyle/>
        <a:p>
          <a:endParaRPr lang="fr-CA"/>
        </a:p>
      </dgm:t>
    </dgm:pt>
    <dgm:pt modelId="{65E27097-0339-4EAC-BC0D-B84D7D984657}" type="pres">
      <dgm:prSet presAssocID="{63EB5246-8CF0-45CE-8491-A833072B1FC7}" presName="hierChild4" presStyleCnt="0"/>
      <dgm:spPr/>
    </dgm:pt>
    <dgm:pt modelId="{4E752132-69FE-4DE1-842F-B7CC80C6DA9B}" type="pres">
      <dgm:prSet presAssocID="{63EB5246-8CF0-45CE-8491-A833072B1FC7}" presName="hierChild5" presStyleCnt="0"/>
      <dgm:spPr/>
    </dgm:pt>
    <dgm:pt modelId="{40A693B8-C712-4E3A-93C4-9C75A773A5BA}" type="pres">
      <dgm:prSet presAssocID="{9C0B2424-FE40-44DF-9C52-9935DAFC08A9}" presName="Name37" presStyleLbl="parChTrans1D2" presStyleIdx="3" presStyleCnt="7"/>
      <dgm:spPr/>
      <dgm:t>
        <a:bodyPr/>
        <a:lstStyle/>
        <a:p>
          <a:endParaRPr lang="fr-CA"/>
        </a:p>
      </dgm:t>
    </dgm:pt>
    <dgm:pt modelId="{08D02205-73C6-4351-AD15-AC4E955CA1FA}" type="pres">
      <dgm:prSet presAssocID="{BF9673C9-70E6-451D-8676-0D57A037BAE5}" presName="hierRoot2" presStyleCnt="0">
        <dgm:presLayoutVars>
          <dgm:hierBranch val="init"/>
        </dgm:presLayoutVars>
      </dgm:prSet>
      <dgm:spPr/>
    </dgm:pt>
    <dgm:pt modelId="{E5840AFE-E6CE-45A7-B1BF-A985540AF421}" type="pres">
      <dgm:prSet presAssocID="{BF9673C9-70E6-451D-8676-0D57A037BAE5}" presName="rootComposite" presStyleCnt="0"/>
      <dgm:spPr/>
    </dgm:pt>
    <dgm:pt modelId="{70BBE832-7D5E-4934-845D-63C1DAE8E3A9}" type="pres">
      <dgm:prSet presAssocID="{BF9673C9-70E6-451D-8676-0D57A037BAE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DBA7AFD0-5ABB-4ED9-A2AE-C64D10BA5DE7}" type="pres">
      <dgm:prSet presAssocID="{BF9673C9-70E6-451D-8676-0D57A037BAE5}" presName="rootConnector" presStyleLbl="node2" presStyleIdx="3" presStyleCnt="4"/>
      <dgm:spPr/>
      <dgm:t>
        <a:bodyPr/>
        <a:lstStyle/>
        <a:p>
          <a:endParaRPr lang="fr-CA"/>
        </a:p>
      </dgm:t>
    </dgm:pt>
    <dgm:pt modelId="{9DF78752-5FB4-481F-93F9-7554CA65F458}" type="pres">
      <dgm:prSet presAssocID="{BF9673C9-70E6-451D-8676-0D57A037BAE5}" presName="hierChild4" presStyleCnt="0"/>
      <dgm:spPr/>
    </dgm:pt>
    <dgm:pt modelId="{46CB497C-4F28-4BD1-B4BA-6F5D0911C7DF}" type="pres">
      <dgm:prSet presAssocID="{BF9673C9-70E6-451D-8676-0D57A037BAE5}" presName="hierChild5" presStyleCnt="0"/>
      <dgm:spPr/>
    </dgm:pt>
    <dgm:pt modelId="{55EC5B8F-00F3-4F70-A1B3-75DCBCD5CC1D}" type="pres">
      <dgm:prSet presAssocID="{904FC7CD-9568-4DF0-B56B-E87C24342EDA}" presName="hierChild3" presStyleCnt="0"/>
      <dgm:spPr/>
    </dgm:pt>
    <dgm:pt modelId="{26DCAF50-AEBE-4F80-A022-CC378C4F99F4}" type="pres">
      <dgm:prSet presAssocID="{263DB6E1-DB58-4D5E-A114-441B3DB0B052}" presName="Name111" presStyleLbl="parChTrans1D2" presStyleIdx="4" presStyleCnt="7"/>
      <dgm:spPr/>
      <dgm:t>
        <a:bodyPr/>
        <a:lstStyle/>
        <a:p>
          <a:endParaRPr lang="fr-CA"/>
        </a:p>
      </dgm:t>
    </dgm:pt>
    <dgm:pt modelId="{D0FDE956-5658-4E22-BB54-9C323C0C36BF}" type="pres">
      <dgm:prSet presAssocID="{CC65FF58-8C60-464A-8FC9-DDD05B2E0ECB}" presName="hierRoot3" presStyleCnt="0">
        <dgm:presLayoutVars>
          <dgm:hierBranch val="init"/>
        </dgm:presLayoutVars>
      </dgm:prSet>
      <dgm:spPr/>
    </dgm:pt>
    <dgm:pt modelId="{9B70861A-8BB6-4D19-830A-B7B578298712}" type="pres">
      <dgm:prSet presAssocID="{CC65FF58-8C60-464A-8FC9-DDD05B2E0ECB}" presName="rootComposite3" presStyleCnt="0"/>
      <dgm:spPr/>
    </dgm:pt>
    <dgm:pt modelId="{F07DAC18-4E0B-4CB4-918C-604A3C6113B5}" type="pres">
      <dgm:prSet presAssocID="{CC65FF58-8C60-464A-8FC9-DDD05B2E0ECB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075DA8A7-F3FB-4365-81D0-092C57660E1F}" type="pres">
      <dgm:prSet presAssocID="{CC65FF58-8C60-464A-8FC9-DDD05B2E0ECB}" presName="rootConnector3" presStyleLbl="asst1" presStyleIdx="0" presStyleCnt="3"/>
      <dgm:spPr/>
      <dgm:t>
        <a:bodyPr/>
        <a:lstStyle/>
        <a:p>
          <a:endParaRPr lang="fr-CA"/>
        </a:p>
      </dgm:t>
    </dgm:pt>
    <dgm:pt modelId="{BEC04261-A9E1-4998-A5A7-85EABDA1B078}" type="pres">
      <dgm:prSet presAssocID="{CC65FF58-8C60-464A-8FC9-DDD05B2E0ECB}" presName="hierChild6" presStyleCnt="0"/>
      <dgm:spPr/>
    </dgm:pt>
    <dgm:pt modelId="{6D1E873F-17F9-4BBA-B757-34FEC021D9F3}" type="pres">
      <dgm:prSet presAssocID="{CC65FF58-8C60-464A-8FC9-DDD05B2E0ECB}" presName="hierChild7" presStyleCnt="0"/>
      <dgm:spPr/>
    </dgm:pt>
    <dgm:pt modelId="{FB535854-9CFB-43B8-A0A6-07570F1D37DA}" type="pres">
      <dgm:prSet presAssocID="{30FBA4CC-0807-4123-AA61-B1C0B3472C4A}" presName="Name111" presStyleLbl="parChTrans1D2" presStyleIdx="5" presStyleCnt="7"/>
      <dgm:spPr/>
      <dgm:t>
        <a:bodyPr/>
        <a:lstStyle/>
        <a:p>
          <a:endParaRPr lang="fr-CA"/>
        </a:p>
      </dgm:t>
    </dgm:pt>
    <dgm:pt modelId="{FB86C641-F9D1-43CE-832C-C1601416BC08}" type="pres">
      <dgm:prSet presAssocID="{3C4734BD-9947-477F-8103-484D2E669E0F}" presName="hierRoot3" presStyleCnt="0">
        <dgm:presLayoutVars>
          <dgm:hierBranch val="init"/>
        </dgm:presLayoutVars>
      </dgm:prSet>
      <dgm:spPr/>
    </dgm:pt>
    <dgm:pt modelId="{39602EAD-0957-4FD2-9803-248104E08994}" type="pres">
      <dgm:prSet presAssocID="{3C4734BD-9947-477F-8103-484D2E669E0F}" presName="rootComposite3" presStyleCnt="0"/>
      <dgm:spPr/>
    </dgm:pt>
    <dgm:pt modelId="{8D14E632-2CBC-4CD9-9492-FEFA617FE84A}" type="pres">
      <dgm:prSet presAssocID="{3C4734BD-9947-477F-8103-484D2E669E0F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93CC740D-4A12-4A3A-BB3C-9F3CF97AA94A}" type="pres">
      <dgm:prSet presAssocID="{3C4734BD-9947-477F-8103-484D2E669E0F}" presName="rootConnector3" presStyleLbl="asst1" presStyleIdx="1" presStyleCnt="3"/>
      <dgm:spPr/>
      <dgm:t>
        <a:bodyPr/>
        <a:lstStyle/>
        <a:p>
          <a:endParaRPr lang="fr-CA"/>
        </a:p>
      </dgm:t>
    </dgm:pt>
    <dgm:pt modelId="{61AE7817-6467-4904-8514-456DFDA01CCC}" type="pres">
      <dgm:prSet presAssocID="{3C4734BD-9947-477F-8103-484D2E669E0F}" presName="hierChild6" presStyleCnt="0"/>
      <dgm:spPr/>
    </dgm:pt>
    <dgm:pt modelId="{A30FC482-500B-44A3-A36D-0E2E0ABF2073}" type="pres">
      <dgm:prSet presAssocID="{3C4734BD-9947-477F-8103-484D2E669E0F}" presName="hierChild7" presStyleCnt="0"/>
      <dgm:spPr/>
    </dgm:pt>
    <dgm:pt modelId="{DB8D5321-D75C-4CD5-AA31-FF0C8783FAFC}" type="pres">
      <dgm:prSet presAssocID="{3D4D9A8C-3707-4C88-B3FB-DB5773748BDA}" presName="Name111" presStyleLbl="parChTrans1D2" presStyleIdx="6" presStyleCnt="7"/>
      <dgm:spPr/>
      <dgm:t>
        <a:bodyPr/>
        <a:lstStyle/>
        <a:p>
          <a:endParaRPr lang="fr-CA"/>
        </a:p>
      </dgm:t>
    </dgm:pt>
    <dgm:pt modelId="{8F04B77F-99CF-4D28-A1D4-94548F883F56}" type="pres">
      <dgm:prSet presAssocID="{73CA55A1-1BDB-4460-AD61-FC42CDB9C2BB}" presName="hierRoot3" presStyleCnt="0">
        <dgm:presLayoutVars>
          <dgm:hierBranch val="init"/>
        </dgm:presLayoutVars>
      </dgm:prSet>
      <dgm:spPr/>
    </dgm:pt>
    <dgm:pt modelId="{72BCC803-3943-49C6-BCE2-08C1680E2128}" type="pres">
      <dgm:prSet presAssocID="{73CA55A1-1BDB-4460-AD61-FC42CDB9C2BB}" presName="rootComposite3" presStyleCnt="0"/>
      <dgm:spPr/>
    </dgm:pt>
    <dgm:pt modelId="{5DCF7F11-CA7A-49D7-8523-2F12BCC57F7B}" type="pres">
      <dgm:prSet presAssocID="{73CA55A1-1BDB-4460-AD61-FC42CDB9C2B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FD4FDCF6-8664-46A1-B357-1561322785EE}" type="pres">
      <dgm:prSet presAssocID="{73CA55A1-1BDB-4460-AD61-FC42CDB9C2BB}" presName="rootConnector3" presStyleLbl="asst1" presStyleIdx="2" presStyleCnt="3"/>
      <dgm:spPr/>
      <dgm:t>
        <a:bodyPr/>
        <a:lstStyle/>
        <a:p>
          <a:endParaRPr lang="fr-CA"/>
        </a:p>
      </dgm:t>
    </dgm:pt>
    <dgm:pt modelId="{14FB5069-A219-41C9-9517-B5F495CF8433}" type="pres">
      <dgm:prSet presAssocID="{73CA55A1-1BDB-4460-AD61-FC42CDB9C2BB}" presName="hierChild6" presStyleCnt="0"/>
      <dgm:spPr/>
    </dgm:pt>
    <dgm:pt modelId="{88BBC507-1579-4661-9E3A-13F2F2638317}" type="pres">
      <dgm:prSet presAssocID="{73CA55A1-1BDB-4460-AD61-FC42CDB9C2BB}" presName="hierChild7" presStyleCnt="0"/>
      <dgm:spPr/>
    </dgm:pt>
  </dgm:ptLst>
  <dgm:cxnLst>
    <dgm:cxn modelId="{64FE2136-DB79-4B8B-B252-1F4B56F43C6B}" type="presOf" srcId="{904FC7CD-9568-4DF0-B56B-E87C24342EDA}" destId="{DC2229D2-9379-4282-B467-4E63E23EC172}" srcOrd="1" destOrd="0" presId="urn:microsoft.com/office/officeart/2005/8/layout/orgChart1"/>
    <dgm:cxn modelId="{ADCC5F9B-DC15-484C-929C-5341630F71C1}" type="presOf" srcId="{63EB5246-8CF0-45CE-8491-A833072B1FC7}" destId="{56F077F4-8952-4281-9A54-DBBEB8DF16F6}" srcOrd="1" destOrd="0" presId="urn:microsoft.com/office/officeart/2005/8/layout/orgChart1"/>
    <dgm:cxn modelId="{A8D99DCD-7CE9-4B0D-BCF5-D4C73D198FDA}" srcId="{904FC7CD-9568-4DF0-B56B-E87C24342EDA}" destId="{3C4734BD-9947-477F-8103-484D2E669E0F}" srcOrd="1" destOrd="0" parTransId="{30FBA4CC-0807-4123-AA61-B1C0B3472C4A}" sibTransId="{A1EFBAB7-F831-40E6-ABBF-E120F24E3995}"/>
    <dgm:cxn modelId="{9656DF0A-E61E-4A5F-A65C-866E1D98D579}" type="presOf" srcId="{BF9673C9-70E6-451D-8676-0D57A037BAE5}" destId="{70BBE832-7D5E-4934-845D-63C1DAE8E3A9}" srcOrd="0" destOrd="0" presId="urn:microsoft.com/office/officeart/2005/8/layout/orgChart1"/>
    <dgm:cxn modelId="{B5851EF9-F612-485F-AB9E-8E9017954082}" type="presOf" srcId="{73CA55A1-1BDB-4460-AD61-FC42CDB9C2BB}" destId="{5DCF7F11-CA7A-49D7-8523-2F12BCC57F7B}" srcOrd="0" destOrd="0" presId="urn:microsoft.com/office/officeart/2005/8/layout/orgChart1"/>
    <dgm:cxn modelId="{8D5C9EA9-6EAE-43CB-8F0D-2F0E6E136543}" type="presOf" srcId="{3D4D9A8C-3707-4C88-B3FB-DB5773748BDA}" destId="{DB8D5321-D75C-4CD5-AA31-FF0C8783FAFC}" srcOrd="0" destOrd="0" presId="urn:microsoft.com/office/officeart/2005/8/layout/orgChart1"/>
    <dgm:cxn modelId="{67C8552D-1B33-4D4A-8B3A-D9717532DA1C}" type="presOf" srcId="{30FBA4CC-0807-4123-AA61-B1C0B3472C4A}" destId="{FB535854-9CFB-43B8-A0A6-07570F1D37DA}" srcOrd="0" destOrd="0" presId="urn:microsoft.com/office/officeart/2005/8/layout/orgChart1"/>
    <dgm:cxn modelId="{0B60EFFC-A5D1-4D3F-B0DE-224C62317F79}" srcId="{904FC7CD-9568-4DF0-B56B-E87C24342EDA}" destId="{CD9D9E44-E008-48DD-918D-29CECFB62AA2}" srcOrd="3" destOrd="0" parTransId="{B8E36A8C-8D1E-4F76-AE22-B6E199C6B3CE}" sibTransId="{62F1187A-E4FE-4114-9696-24FFC7E01911}"/>
    <dgm:cxn modelId="{41AC7B54-4403-4883-BF52-8AE98FDFD76A}" type="presOf" srcId="{3C4734BD-9947-477F-8103-484D2E669E0F}" destId="{8D14E632-2CBC-4CD9-9492-FEFA617FE84A}" srcOrd="0" destOrd="0" presId="urn:microsoft.com/office/officeart/2005/8/layout/orgChart1"/>
    <dgm:cxn modelId="{4B673EE8-8A0F-437C-A8D7-3D33593302AB}" srcId="{904FC7CD-9568-4DF0-B56B-E87C24342EDA}" destId="{73CA55A1-1BDB-4460-AD61-FC42CDB9C2BB}" srcOrd="2" destOrd="0" parTransId="{3D4D9A8C-3707-4C88-B3FB-DB5773748BDA}" sibTransId="{F0C301C8-933E-454D-9A8A-29740F7DFEA2}"/>
    <dgm:cxn modelId="{227FD78F-6B78-4B87-A21B-40025B513803}" type="presOf" srcId="{CD9D9E44-E008-48DD-918D-29CECFB62AA2}" destId="{8F983BBE-E74E-4BA7-BF0C-A23A8AB926D2}" srcOrd="0" destOrd="0" presId="urn:microsoft.com/office/officeart/2005/8/layout/orgChart1"/>
    <dgm:cxn modelId="{C0EF114B-BA29-4610-8B60-E5F3CD14ACE9}" type="presOf" srcId="{CC65FF58-8C60-464A-8FC9-DDD05B2E0ECB}" destId="{F07DAC18-4E0B-4CB4-918C-604A3C6113B5}" srcOrd="0" destOrd="0" presId="urn:microsoft.com/office/officeart/2005/8/layout/orgChart1"/>
    <dgm:cxn modelId="{D999F1F9-2112-4722-BE66-D19A50AD0EC0}" type="presOf" srcId="{A1EC6684-FAB6-4329-8885-5FF5892ECB03}" destId="{6DB76C29-5201-410A-9A34-323C1A89747C}" srcOrd="0" destOrd="0" presId="urn:microsoft.com/office/officeart/2005/8/layout/orgChart1"/>
    <dgm:cxn modelId="{FDAC04FA-F4E1-47E9-8F30-DE9F7BB8945D}" type="presOf" srcId="{F47E7D39-EC2D-423D-ABFA-B63F3BABD472}" destId="{7E7E6A1C-2B28-427C-90B7-32E99C66F465}" srcOrd="0" destOrd="0" presId="urn:microsoft.com/office/officeart/2005/8/layout/orgChart1"/>
    <dgm:cxn modelId="{178603C2-1149-47C6-B163-793F72341761}" type="presOf" srcId="{3C4734BD-9947-477F-8103-484D2E669E0F}" destId="{93CC740D-4A12-4A3A-BB3C-9F3CF97AA94A}" srcOrd="1" destOrd="0" presId="urn:microsoft.com/office/officeart/2005/8/layout/orgChart1"/>
    <dgm:cxn modelId="{7D10697F-FE31-4E9B-9631-6E914CE31439}" srcId="{904FC7CD-9568-4DF0-B56B-E87C24342EDA}" destId="{CC65FF58-8C60-464A-8FC9-DDD05B2E0ECB}" srcOrd="0" destOrd="0" parTransId="{263DB6E1-DB58-4D5E-A114-441B3DB0B052}" sibTransId="{2081D092-1DC2-4B90-9413-B53259D8E29D}"/>
    <dgm:cxn modelId="{84BDC14C-E2F0-4DC8-9AAE-A66B6A27226C}" type="presOf" srcId="{69C058E3-E9C3-42C6-A030-04EEED33485B}" destId="{D01513F7-EF3F-427F-95FC-E53F355C14DA}" srcOrd="0" destOrd="0" presId="urn:microsoft.com/office/officeart/2005/8/layout/orgChart1"/>
    <dgm:cxn modelId="{F1F6441D-E2F1-474C-A6E4-3E624A9E854C}" type="presOf" srcId="{CC65FF58-8C60-464A-8FC9-DDD05B2E0ECB}" destId="{075DA8A7-F3FB-4365-81D0-092C57660E1F}" srcOrd="1" destOrd="0" presId="urn:microsoft.com/office/officeart/2005/8/layout/orgChart1"/>
    <dgm:cxn modelId="{77DD2DAF-501F-45A2-A4CC-6094EDA019C9}" srcId="{A1EC6684-FAB6-4329-8885-5FF5892ECB03}" destId="{904FC7CD-9568-4DF0-B56B-E87C24342EDA}" srcOrd="0" destOrd="0" parTransId="{9281F403-AD09-457F-A2D4-718E3532F65F}" sibTransId="{F1AA862C-04FE-48EB-90C2-F203E30589BA}"/>
    <dgm:cxn modelId="{32F67D9E-5CB2-48CC-BEB2-470C728FFAC7}" type="presOf" srcId="{263DB6E1-DB58-4D5E-A114-441B3DB0B052}" destId="{26DCAF50-AEBE-4F80-A022-CC378C4F99F4}" srcOrd="0" destOrd="0" presId="urn:microsoft.com/office/officeart/2005/8/layout/orgChart1"/>
    <dgm:cxn modelId="{D920D94B-6D42-4C44-AB57-0D272B8E472A}" type="presOf" srcId="{F412F3F5-8669-4454-93B2-BF86C5C633AC}" destId="{1AB77590-3C37-4219-98AE-265625755A26}" srcOrd="0" destOrd="0" presId="urn:microsoft.com/office/officeart/2005/8/layout/orgChart1"/>
    <dgm:cxn modelId="{8035DB28-2622-4F7F-B831-B6D9B4377670}" type="presOf" srcId="{B8E36A8C-8D1E-4F76-AE22-B6E199C6B3CE}" destId="{71B462D6-0873-407D-8FD1-350467CEDFD3}" srcOrd="0" destOrd="0" presId="urn:microsoft.com/office/officeart/2005/8/layout/orgChart1"/>
    <dgm:cxn modelId="{660880B1-C577-458B-BE2C-17C1E2F35192}" type="presOf" srcId="{63EB5246-8CF0-45CE-8491-A833072B1FC7}" destId="{4E4A0C0F-67D7-4DC1-8B81-3AA2C3314757}" srcOrd="0" destOrd="0" presId="urn:microsoft.com/office/officeart/2005/8/layout/orgChart1"/>
    <dgm:cxn modelId="{654B6BBF-26A7-4466-999C-3EA83AC023B2}" type="presOf" srcId="{73CA55A1-1BDB-4460-AD61-FC42CDB9C2BB}" destId="{FD4FDCF6-8664-46A1-B357-1561322785EE}" srcOrd="1" destOrd="0" presId="urn:microsoft.com/office/officeart/2005/8/layout/orgChart1"/>
    <dgm:cxn modelId="{234FE43A-1260-4438-9F77-263555E19878}" srcId="{904FC7CD-9568-4DF0-B56B-E87C24342EDA}" destId="{BF9673C9-70E6-451D-8676-0D57A037BAE5}" srcOrd="6" destOrd="0" parTransId="{9C0B2424-FE40-44DF-9C52-9935DAFC08A9}" sibTransId="{55FD4B02-5BD9-449C-98A4-A162D95147EA}"/>
    <dgm:cxn modelId="{228AA498-AEE1-4C50-A243-EAE34117BFB3}" type="presOf" srcId="{F412F3F5-8669-4454-93B2-BF86C5C633AC}" destId="{D7A87508-0D0D-49A8-8F99-565FFE51F91C}" srcOrd="1" destOrd="0" presId="urn:microsoft.com/office/officeart/2005/8/layout/orgChart1"/>
    <dgm:cxn modelId="{5D232A0C-46C0-4C2A-B979-BA8D3533DEFD}" type="presOf" srcId="{904FC7CD-9568-4DF0-B56B-E87C24342EDA}" destId="{D6D72D71-B77C-49DE-A938-86075F2BE0D1}" srcOrd="0" destOrd="0" presId="urn:microsoft.com/office/officeart/2005/8/layout/orgChart1"/>
    <dgm:cxn modelId="{54C5C0F1-F1D5-48D8-B4D9-56DD456EDA4D}" srcId="{904FC7CD-9568-4DF0-B56B-E87C24342EDA}" destId="{F412F3F5-8669-4454-93B2-BF86C5C633AC}" srcOrd="4" destOrd="0" parTransId="{69C058E3-E9C3-42C6-A030-04EEED33485B}" sibTransId="{9C76EAFA-A28F-4EDB-BFCE-EEEB16524710}"/>
    <dgm:cxn modelId="{408AB9CC-B44A-4574-9208-6A0F8F1797E1}" srcId="{904FC7CD-9568-4DF0-B56B-E87C24342EDA}" destId="{63EB5246-8CF0-45CE-8491-A833072B1FC7}" srcOrd="5" destOrd="0" parTransId="{F47E7D39-EC2D-423D-ABFA-B63F3BABD472}" sibTransId="{E2D6B0C8-9A51-4377-9E71-FB0E981B4797}"/>
    <dgm:cxn modelId="{6877AB80-754E-4649-B185-59E44B0C27F1}" type="presOf" srcId="{CD9D9E44-E008-48DD-918D-29CECFB62AA2}" destId="{915A15E2-C9CE-4612-A1A7-0396EBEC3F5C}" srcOrd="1" destOrd="0" presId="urn:microsoft.com/office/officeart/2005/8/layout/orgChart1"/>
    <dgm:cxn modelId="{4F505583-0883-4A9D-84C9-E8C4C63758DD}" type="presOf" srcId="{9C0B2424-FE40-44DF-9C52-9935DAFC08A9}" destId="{40A693B8-C712-4E3A-93C4-9C75A773A5BA}" srcOrd="0" destOrd="0" presId="urn:microsoft.com/office/officeart/2005/8/layout/orgChart1"/>
    <dgm:cxn modelId="{BEA958E7-3A66-4372-A942-894EE5B6AFA8}" type="presOf" srcId="{BF9673C9-70E6-451D-8676-0D57A037BAE5}" destId="{DBA7AFD0-5ABB-4ED9-A2AE-C64D10BA5DE7}" srcOrd="1" destOrd="0" presId="urn:microsoft.com/office/officeart/2005/8/layout/orgChart1"/>
    <dgm:cxn modelId="{47102BBC-F421-45C5-95E6-5F319A4E82AE}" type="presParOf" srcId="{6DB76C29-5201-410A-9A34-323C1A89747C}" destId="{660E4389-AC84-4AAB-86F0-C74B080197E6}" srcOrd="0" destOrd="0" presId="urn:microsoft.com/office/officeart/2005/8/layout/orgChart1"/>
    <dgm:cxn modelId="{B683ACB5-3471-4F81-8026-3392CD037C46}" type="presParOf" srcId="{660E4389-AC84-4AAB-86F0-C74B080197E6}" destId="{66725EE9-3A78-433E-AE7B-E13F58739D42}" srcOrd="0" destOrd="0" presId="urn:microsoft.com/office/officeart/2005/8/layout/orgChart1"/>
    <dgm:cxn modelId="{53BCAE9E-30FE-4C09-867A-58456FD22F5C}" type="presParOf" srcId="{66725EE9-3A78-433E-AE7B-E13F58739D42}" destId="{D6D72D71-B77C-49DE-A938-86075F2BE0D1}" srcOrd="0" destOrd="0" presId="urn:microsoft.com/office/officeart/2005/8/layout/orgChart1"/>
    <dgm:cxn modelId="{6BCD2163-D1C1-44AD-9001-EF043000EEBE}" type="presParOf" srcId="{66725EE9-3A78-433E-AE7B-E13F58739D42}" destId="{DC2229D2-9379-4282-B467-4E63E23EC172}" srcOrd="1" destOrd="0" presId="urn:microsoft.com/office/officeart/2005/8/layout/orgChart1"/>
    <dgm:cxn modelId="{A12B39C9-8518-4DCD-A9E6-7CBC5CF4C53A}" type="presParOf" srcId="{660E4389-AC84-4AAB-86F0-C74B080197E6}" destId="{FFF45C94-460F-4F39-ACE7-39D266559744}" srcOrd="1" destOrd="0" presId="urn:microsoft.com/office/officeart/2005/8/layout/orgChart1"/>
    <dgm:cxn modelId="{D64838A8-7363-4AE2-A76E-DD7236089D97}" type="presParOf" srcId="{FFF45C94-460F-4F39-ACE7-39D266559744}" destId="{71B462D6-0873-407D-8FD1-350467CEDFD3}" srcOrd="0" destOrd="0" presId="urn:microsoft.com/office/officeart/2005/8/layout/orgChart1"/>
    <dgm:cxn modelId="{BC0D1370-FAC8-4C69-93C0-396ECAA23B0E}" type="presParOf" srcId="{FFF45C94-460F-4F39-ACE7-39D266559744}" destId="{95DD073F-B8FE-47DC-8041-CB388426F230}" srcOrd="1" destOrd="0" presId="urn:microsoft.com/office/officeart/2005/8/layout/orgChart1"/>
    <dgm:cxn modelId="{CF902FFA-82D1-4A77-8254-F2898A6738ED}" type="presParOf" srcId="{95DD073F-B8FE-47DC-8041-CB388426F230}" destId="{55C87DC0-2AFE-48A2-B2CF-DE30B4B8C0C0}" srcOrd="0" destOrd="0" presId="urn:microsoft.com/office/officeart/2005/8/layout/orgChart1"/>
    <dgm:cxn modelId="{BAD36CFA-DEAD-4BA2-89F4-67D581F192CF}" type="presParOf" srcId="{55C87DC0-2AFE-48A2-B2CF-DE30B4B8C0C0}" destId="{8F983BBE-E74E-4BA7-BF0C-A23A8AB926D2}" srcOrd="0" destOrd="0" presId="urn:microsoft.com/office/officeart/2005/8/layout/orgChart1"/>
    <dgm:cxn modelId="{9C7CABA2-8AAE-469E-BD66-4665E80402F1}" type="presParOf" srcId="{55C87DC0-2AFE-48A2-B2CF-DE30B4B8C0C0}" destId="{915A15E2-C9CE-4612-A1A7-0396EBEC3F5C}" srcOrd="1" destOrd="0" presId="urn:microsoft.com/office/officeart/2005/8/layout/orgChart1"/>
    <dgm:cxn modelId="{471CD1CB-1216-4A5C-86BB-1B6F2342CDD5}" type="presParOf" srcId="{95DD073F-B8FE-47DC-8041-CB388426F230}" destId="{A614BDD1-4073-4F38-AE05-BE5487AA92AC}" srcOrd="1" destOrd="0" presId="urn:microsoft.com/office/officeart/2005/8/layout/orgChart1"/>
    <dgm:cxn modelId="{FD506E0D-1419-47FE-BA43-FCD69D27D211}" type="presParOf" srcId="{95DD073F-B8FE-47DC-8041-CB388426F230}" destId="{330F7693-F6B8-4E27-B359-1DC9852E440A}" srcOrd="2" destOrd="0" presId="urn:microsoft.com/office/officeart/2005/8/layout/orgChart1"/>
    <dgm:cxn modelId="{551BC3B4-C547-419A-880C-0BE992CDD1F5}" type="presParOf" srcId="{FFF45C94-460F-4F39-ACE7-39D266559744}" destId="{D01513F7-EF3F-427F-95FC-E53F355C14DA}" srcOrd="2" destOrd="0" presId="urn:microsoft.com/office/officeart/2005/8/layout/orgChart1"/>
    <dgm:cxn modelId="{7533C48C-E373-44DF-B31F-051BD113E051}" type="presParOf" srcId="{FFF45C94-460F-4F39-ACE7-39D266559744}" destId="{877436B1-162A-4C42-8CF3-220055046E33}" srcOrd="3" destOrd="0" presId="urn:microsoft.com/office/officeart/2005/8/layout/orgChart1"/>
    <dgm:cxn modelId="{60CD8A15-BED7-46F6-96B2-9792BCD6FDAE}" type="presParOf" srcId="{877436B1-162A-4C42-8CF3-220055046E33}" destId="{28063CDA-0F78-43D7-B41C-48A3ADF8BFDA}" srcOrd="0" destOrd="0" presId="urn:microsoft.com/office/officeart/2005/8/layout/orgChart1"/>
    <dgm:cxn modelId="{00686FD2-7973-4A26-BF1C-13CB0DF84DB5}" type="presParOf" srcId="{28063CDA-0F78-43D7-B41C-48A3ADF8BFDA}" destId="{1AB77590-3C37-4219-98AE-265625755A26}" srcOrd="0" destOrd="0" presId="urn:microsoft.com/office/officeart/2005/8/layout/orgChart1"/>
    <dgm:cxn modelId="{B87E99A3-81D2-44E5-97DE-5FE98E329C31}" type="presParOf" srcId="{28063CDA-0F78-43D7-B41C-48A3ADF8BFDA}" destId="{D7A87508-0D0D-49A8-8F99-565FFE51F91C}" srcOrd="1" destOrd="0" presId="urn:microsoft.com/office/officeart/2005/8/layout/orgChart1"/>
    <dgm:cxn modelId="{7C11EFCD-82A8-42E7-A40E-E314B2616D85}" type="presParOf" srcId="{877436B1-162A-4C42-8CF3-220055046E33}" destId="{C0E8FD71-7847-4600-B275-5601CF37BEDE}" srcOrd="1" destOrd="0" presId="urn:microsoft.com/office/officeart/2005/8/layout/orgChart1"/>
    <dgm:cxn modelId="{2A877D8A-5EB5-4B0F-9B4E-16C503EA631B}" type="presParOf" srcId="{877436B1-162A-4C42-8CF3-220055046E33}" destId="{9FAD5DCE-48F9-4605-8436-7D7119490ED9}" srcOrd="2" destOrd="0" presId="urn:microsoft.com/office/officeart/2005/8/layout/orgChart1"/>
    <dgm:cxn modelId="{E41F45AF-0812-4BC6-A71A-20A7FA844157}" type="presParOf" srcId="{FFF45C94-460F-4F39-ACE7-39D266559744}" destId="{7E7E6A1C-2B28-427C-90B7-32E99C66F465}" srcOrd="4" destOrd="0" presId="urn:microsoft.com/office/officeart/2005/8/layout/orgChart1"/>
    <dgm:cxn modelId="{2EE23DB3-4334-43A5-8AFA-DDE0C723626B}" type="presParOf" srcId="{FFF45C94-460F-4F39-ACE7-39D266559744}" destId="{34706EC0-7BC0-4D4C-BB86-CC9C0B4DF658}" srcOrd="5" destOrd="0" presId="urn:microsoft.com/office/officeart/2005/8/layout/orgChart1"/>
    <dgm:cxn modelId="{07C6683F-BC62-48CB-A957-46213CCAADC4}" type="presParOf" srcId="{34706EC0-7BC0-4D4C-BB86-CC9C0B4DF658}" destId="{F52A8E56-66B2-48FC-A400-46AA6BDC5C9F}" srcOrd="0" destOrd="0" presId="urn:microsoft.com/office/officeart/2005/8/layout/orgChart1"/>
    <dgm:cxn modelId="{F1330922-EE4F-4782-8210-5645BB05E976}" type="presParOf" srcId="{F52A8E56-66B2-48FC-A400-46AA6BDC5C9F}" destId="{4E4A0C0F-67D7-4DC1-8B81-3AA2C3314757}" srcOrd="0" destOrd="0" presId="urn:microsoft.com/office/officeart/2005/8/layout/orgChart1"/>
    <dgm:cxn modelId="{31FA43AC-ABA2-4E73-A066-18782CC5FA19}" type="presParOf" srcId="{F52A8E56-66B2-48FC-A400-46AA6BDC5C9F}" destId="{56F077F4-8952-4281-9A54-DBBEB8DF16F6}" srcOrd="1" destOrd="0" presId="urn:microsoft.com/office/officeart/2005/8/layout/orgChart1"/>
    <dgm:cxn modelId="{9F19DD85-8464-42C8-BDA3-195C225547AB}" type="presParOf" srcId="{34706EC0-7BC0-4D4C-BB86-CC9C0B4DF658}" destId="{65E27097-0339-4EAC-BC0D-B84D7D984657}" srcOrd="1" destOrd="0" presId="urn:microsoft.com/office/officeart/2005/8/layout/orgChart1"/>
    <dgm:cxn modelId="{30DA23E8-7452-4136-8986-6C697FA9A767}" type="presParOf" srcId="{34706EC0-7BC0-4D4C-BB86-CC9C0B4DF658}" destId="{4E752132-69FE-4DE1-842F-B7CC80C6DA9B}" srcOrd="2" destOrd="0" presId="urn:microsoft.com/office/officeart/2005/8/layout/orgChart1"/>
    <dgm:cxn modelId="{DDE6688C-6A96-4058-B123-16E2BB8BFC45}" type="presParOf" srcId="{FFF45C94-460F-4F39-ACE7-39D266559744}" destId="{40A693B8-C712-4E3A-93C4-9C75A773A5BA}" srcOrd="6" destOrd="0" presId="urn:microsoft.com/office/officeart/2005/8/layout/orgChart1"/>
    <dgm:cxn modelId="{BB8DAB1A-97A6-41B6-836B-D46071D0FBD8}" type="presParOf" srcId="{FFF45C94-460F-4F39-ACE7-39D266559744}" destId="{08D02205-73C6-4351-AD15-AC4E955CA1FA}" srcOrd="7" destOrd="0" presId="urn:microsoft.com/office/officeart/2005/8/layout/orgChart1"/>
    <dgm:cxn modelId="{E9188D0B-DF8B-4620-8E16-9D99986BF512}" type="presParOf" srcId="{08D02205-73C6-4351-AD15-AC4E955CA1FA}" destId="{E5840AFE-E6CE-45A7-B1BF-A985540AF421}" srcOrd="0" destOrd="0" presId="urn:microsoft.com/office/officeart/2005/8/layout/orgChart1"/>
    <dgm:cxn modelId="{BE0B6BB0-D72F-40FA-AF93-ECF05B0973D4}" type="presParOf" srcId="{E5840AFE-E6CE-45A7-B1BF-A985540AF421}" destId="{70BBE832-7D5E-4934-845D-63C1DAE8E3A9}" srcOrd="0" destOrd="0" presId="urn:microsoft.com/office/officeart/2005/8/layout/orgChart1"/>
    <dgm:cxn modelId="{250A13B8-9E2C-48F9-A7E9-3F20AEE7C41E}" type="presParOf" srcId="{E5840AFE-E6CE-45A7-B1BF-A985540AF421}" destId="{DBA7AFD0-5ABB-4ED9-A2AE-C64D10BA5DE7}" srcOrd="1" destOrd="0" presId="urn:microsoft.com/office/officeart/2005/8/layout/orgChart1"/>
    <dgm:cxn modelId="{BB9D7A1D-0692-4947-BDEC-98DD27CDEFC8}" type="presParOf" srcId="{08D02205-73C6-4351-AD15-AC4E955CA1FA}" destId="{9DF78752-5FB4-481F-93F9-7554CA65F458}" srcOrd="1" destOrd="0" presId="urn:microsoft.com/office/officeart/2005/8/layout/orgChart1"/>
    <dgm:cxn modelId="{137AF470-5BD2-4293-B661-0159F649073C}" type="presParOf" srcId="{08D02205-73C6-4351-AD15-AC4E955CA1FA}" destId="{46CB497C-4F28-4BD1-B4BA-6F5D0911C7DF}" srcOrd="2" destOrd="0" presId="urn:microsoft.com/office/officeart/2005/8/layout/orgChart1"/>
    <dgm:cxn modelId="{26D9373C-4839-462B-AE46-049C62F34F16}" type="presParOf" srcId="{660E4389-AC84-4AAB-86F0-C74B080197E6}" destId="{55EC5B8F-00F3-4F70-A1B3-75DCBCD5CC1D}" srcOrd="2" destOrd="0" presId="urn:microsoft.com/office/officeart/2005/8/layout/orgChart1"/>
    <dgm:cxn modelId="{9331F955-E946-4B59-9050-3BC92CC0FDCA}" type="presParOf" srcId="{55EC5B8F-00F3-4F70-A1B3-75DCBCD5CC1D}" destId="{26DCAF50-AEBE-4F80-A022-CC378C4F99F4}" srcOrd="0" destOrd="0" presId="urn:microsoft.com/office/officeart/2005/8/layout/orgChart1"/>
    <dgm:cxn modelId="{9B516043-C490-48C2-A408-587026DE5799}" type="presParOf" srcId="{55EC5B8F-00F3-4F70-A1B3-75DCBCD5CC1D}" destId="{D0FDE956-5658-4E22-BB54-9C323C0C36BF}" srcOrd="1" destOrd="0" presId="urn:microsoft.com/office/officeart/2005/8/layout/orgChart1"/>
    <dgm:cxn modelId="{A3644BEF-1E11-41A4-8169-BEA738491042}" type="presParOf" srcId="{D0FDE956-5658-4E22-BB54-9C323C0C36BF}" destId="{9B70861A-8BB6-4D19-830A-B7B578298712}" srcOrd="0" destOrd="0" presId="urn:microsoft.com/office/officeart/2005/8/layout/orgChart1"/>
    <dgm:cxn modelId="{4A5188EE-FA74-490A-9914-9C6ACA3B063D}" type="presParOf" srcId="{9B70861A-8BB6-4D19-830A-B7B578298712}" destId="{F07DAC18-4E0B-4CB4-918C-604A3C6113B5}" srcOrd="0" destOrd="0" presId="urn:microsoft.com/office/officeart/2005/8/layout/orgChart1"/>
    <dgm:cxn modelId="{9210AF96-9268-4043-A970-9A8364241377}" type="presParOf" srcId="{9B70861A-8BB6-4D19-830A-B7B578298712}" destId="{075DA8A7-F3FB-4365-81D0-092C57660E1F}" srcOrd="1" destOrd="0" presId="urn:microsoft.com/office/officeart/2005/8/layout/orgChart1"/>
    <dgm:cxn modelId="{1FC071F3-E3F5-4B07-9454-45F38A030FCB}" type="presParOf" srcId="{D0FDE956-5658-4E22-BB54-9C323C0C36BF}" destId="{BEC04261-A9E1-4998-A5A7-85EABDA1B078}" srcOrd="1" destOrd="0" presId="urn:microsoft.com/office/officeart/2005/8/layout/orgChart1"/>
    <dgm:cxn modelId="{11DADCA5-F858-4BC0-B0D2-F95D35BF1E9E}" type="presParOf" srcId="{D0FDE956-5658-4E22-BB54-9C323C0C36BF}" destId="{6D1E873F-17F9-4BBA-B757-34FEC021D9F3}" srcOrd="2" destOrd="0" presId="urn:microsoft.com/office/officeart/2005/8/layout/orgChart1"/>
    <dgm:cxn modelId="{25ABB152-D2B7-43A4-8E98-AF364DBFA5B9}" type="presParOf" srcId="{55EC5B8F-00F3-4F70-A1B3-75DCBCD5CC1D}" destId="{FB535854-9CFB-43B8-A0A6-07570F1D37DA}" srcOrd="2" destOrd="0" presId="urn:microsoft.com/office/officeart/2005/8/layout/orgChart1"/>
    <dgm:cxn modelId="{5F2FCE26-1491-4A57-8E66-E743953415ED}" type="presParOf" srcId="{55EC5B8F-00F3-4F70-A1B3-75DCBCD5CC1D}" destId="{FB86C641-F9D1-43CE-832C-C1601416BC08}" srcOrd="3" destOrd="0" presId="urn:microsoft.com/office/officeart/2005/8/layout/orgChart1"/>
    <dgm:cxn modelId="{9F1C3552-30E4-47E4-8D23-B7D33CFC7EEA}" type="presParOf" srcId="{FB86C641-F9D1-43CE-832C-C1601416BC08}" destId="{39602EAD-0957-4FD2-9803-248104E08994}" srcOrd="0" destOrd="0" presId="urn:microsoft.com/office/officeart/2005/8/layout/orgChart1"/>
    <dgm:cxn modelId="{7C51929E-B504-4856-9368-815A511A4833}" type="presParOf" srcId="{39602EAD-0957-4FD2-9803-248104E08994}" destId="{8D14E632-2CBC-4CD9-9492-FEFA617FE84A}" srcOrd="0" destOrd="0" presId="urn:microsoft.com/office/officeart/2005/8/layout/orgChart1"/>
    <dgm:cxn modelId="{6186E7B4-3845-4389-A610-1B3359F4D312}" type="presParOf" srcId="{39602EAD-0957-4FD2-9803-248104E08994}" destId="{93CC740D-4A12-4A3A-BB3C-9F3CF97AA94A}" srcOrd="1" destOrd="0" presId="urn:microsoft.com/office/officeart/2005/8/layout/orgChart1"/>
    <dgm:cxn modelId="{D23ED831-F7AE-4EF5-9E67-0C9AAC4776D2}" type="presParOf" srcId="{FB86C641-F9D1-43CE-832C-C1601416BC08}" destId="{61AE7817-6467-4904-8514-456DFDA01CCC}" srcOrd="1" destOrd="0" presId="urn:microsoft.com/office/officeart/2005/8/layout/orgChart1"/>
    <dgm:cxn modelId="{E9247BB5-2AEF-4D69-A89F-1719865B19B9}" type="presParOf" srcId="{FB86C641-F9D1-43CE-832C-C1601416BC08}" destId="{A30FC482-500B-44A3-A36D-0E2E0ABF2073}" srcOrd="2" destOrd="0" presId="urn:microsoft.com/office/officeart/2005/8/layout/orgChart1"/>
    <dgm:cxn modelId="{DFCB8A78-E494-40AB-8B6B-68E7655DA7B7}" type="presParOf" srcId="{55EC5B8F-00F3-4F70-A1B3-75DCBCD5CC1D}" destId="{DB8D5321-D75C-4CD5-AA31-FF0C8783FAFC}" srcOrd="4" destOrd="0" presId="urn:microsoft.com/office/officeart/2005/8/layout/orgChart1"/>
    <dgm:cxn modelId="{27B2166A-0A99-4F50-B5CE-0253D0033EFF}" type="presParOf" srcId="{55EC5B8F-00F3-4F70-A1B3-75DCBCD5CC1D}" destId="{8F04B77F-99CF-4D28-A1D4-94548F883F56}" srcOrd="5" destOrd="0" presId="urn:microsoft.com/office/officeart/2005/8/layout/orgChart1"/>
    <dgm:cxn modelId="{9C929F73-E4EA-4731-BA75-5E7C2B830AC1}" type="presParOf" srcId="{8F04B77F-99CF-4D28-A1D4-94548F883F56}" destId="{72BCC803-3943-49C6-BCE2-08C1680E2128}" srcOrd="0" destOrd="0" presId="urn:microsoft.com/office/officeart/2005/8/layout/orgChart1"/>
    <dgm:cxn modelId="{43BF0AE8-17E5-4C81-B390-B7FBE475242E}" type="presParOf" srcId="{72BCC803-3943-49C6-BCE2-08C1680E2128}" destId="{5DCF7F11-CA7A-49D7-8523-2F12BCC57F7B}" srcOrd="0" destOrd="0" presId="urn:microsoft.com/office/officeart/2005/8/layout/orgChart1"/>
    <dgm:cxn modelId="{0D616B4C-C4E1-4376-9313-720B74158D56}" type="presParOf" srcId="{72BCC803-3943-49C6-BCE2-08C1680E2128}" destId="{FD4FDCF6-8664-46A1-B357-1561322785EE}" srcOrd="1" destOrd="0" presId="urn:microsoft.com/office/officeart/2005/8/layout/orgChart1"/>
    <dgm:cxn modelId="{929925EC-6DD3-4CD7-AEA0-5D187476D3C8}" type="presParOf" srcId="{8F04B77F-99CF-4D28-A1D4-94548F883F56}" destId="{14FB5069-A219-41C9-9517-B5F495CF8433}" srcOrd="1" destOrd="0" presId="urn:microsoft.com/office/officeart/2005/8/layout/orgChart1"/>
    <dgm:cxn modelId="{DD98797F-3F69-4AF1-A026-6474CE16E1FE}" type="presParOf" srcId="{8F04B77F-99CF-4D28-A1D4-94548F883F56}" destId="{88BBC507-1579-4661-9E3A-13F2F26383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0DC7F-C23A-4BEC-9C1B-4B20DCBCEA8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CE1F1B9-EB50-4232-B894-E35A11F2B04D}">
      <dgm:prSet phldrT="[Texte]" custT="1"/>
      <dgm:spPr/>
      <dgm:t>
        <a:bodyPr/>
        <a:lstStyle/>
        <a:p>
          <a:endParaRPr lang="fr-CA" sz="2400" dirty="0"/>
        </a:p>
      </dgm:t>
    </dgm:pt>
    <dgm:pt modelId="{D0D779EF-9FF3-457C-BEA3-3CEEF5728A93}" type="parTrans" cxnId="{719A9446-EFA1-4219-8E21-3664B4E9BC57}">
      <dgm:prSet/>
      <dgm:spPr/>
      <dgm:t>
        <a:bodyPr/>
        <a:lstStyle/>
        <a:p>
          <a:endParaRPr lang="fr-CA"/>
        </a:p>
      </dgm:t>
    </dgm:pt>
    <dgm:pt modelId="{6BCA8B23-6B3A-4857-B738-F3870C16B835}" type="sibTrans" cxnId="{719A9446-EFA1-4219-8E21-3664B4E9BC57}">
      <dgm:prSet/>
      <dgm:spPr/>
      <dgm:t>
        <a:bodyPr/>
        <a:lstStyle/>
        <a:p>
          <a:endParaRPr lang="fr-CA"/>
        </a:p>
      </dgm:t>
    </dgm:pt>
    <dgm:pt modelId="{74B81C51-7174-4FF2-AA9A-CF0D52F1E53C}">
      <dgm:prSet phldrT="[Texte]"/>
      <dgm:spPr>
        <a:ln>
          <a:noFill/>
        </a:ln>
      </dgm:spPr>
      <dgm:t>
        <a:bodyPr/>
        <a:lstStyle/>
        <a:p>
          <a:r>
            <a:rPr lang="fr-CA" dirty="0" smtClean="0">
              <a:solidFill>
                <a:schemeClr val="tx2"/>
              </a:solidFill>
            </a:rPr>
            <a:t>Analyse préliminaire</a:t>
          </a:r>
          <a:br>
            <a:rPr lang="fr-CA" dirty="0" smtClean="0">
              <a:solidFill>
                <a:schemeClr val="tx2"/>
              </a:solidFill>
            </a:rPr>
          </a:br>
          <a:r>
            <a:rPr lang="fr-CA" dirty="0" smtClean="0">
              <a:solidFill>
                <a:schemeClr val="tx2"/>
              </a:solidFill>
            </a:rPr>
            <a:t>(inspecteurs-enquêteurs 1</a:t>
          </a:r>
          <a:r>
            <a:rPr lang="fr-CA" baseline="30000" dirty="0" smtClean="0">
              <a:solidFill>
                <a:schemeClr val="tx2"/>
              </a:solidFill>
            </a:rPr>
            <a:t>ère</a:t>
          </a:r>
          <a:r>
            <a:rPr lang="fr-CA" dirty="0" smtClean="0">
              <a:solidFill>
                <a:schemeClr val="tx2"/>
              </a:solidFill>
            </a:rPr>
            <a:t> ligne)</a:t>
          </a:r>
          <a:endParaRPr lang="fr-CA" dirty="0">
            <a:solidFill>
              <a:schemeClr val="tx2"/>
            </a:solidFill>
          </a:endParaRPr>
        </a:p>
      </dgm:t>
    </dgm:pt>
    <dgm:pt modelId="{FE5753F9-3798-4E5E-B4FF-FBD2C20ED79D}" type="parTrans" cxnId="{0E822FAC-E3B6-4D1C-8E5B-DF70FACC8657}">
      <dgm:prSet/>
      <dgm:spPr/>
      <dgm:t>
        <a:bodyPr/>
        <a:lstStyle/>
        <a:p>
          <a:endParaRPr lang="fr-CA"/>
        </a:p>
      </dgm:t>
    </dgm:pt>
    <dgm:pt modelId="{961942AF-1EA2-4A16-BA91-C5148777D97B}" type="sibTrans" cxnId="{0E822FAC-E3B6-4D1C-8E5B-DF70FACC8657}">
      <dgm:prSet/>
      <dgm:spPr/>
      <dgm:t>
        <a:bodyPr/>
        <a:lstStyle/>
        <a:p>
          <a:endParaRPr lang="fr-CA"/>
        </a:p>
      </dgm:t>
    </dgm:pt>
    <dgm:pt modelId="{3897DBBE-9614-414A-A890-E3596124BD26}">
      <dgm:prSet phldrT="[Texte]"/>
      <dgm:spPr>
        <a:ln>
          <a:noFill/>
        </a:ln>
      </dgm:spPr>
      <dgm:t>
        <a:bodyPr/>
        <a:lstStyle/>
        <a:p>
          <a:r>
            <a:rPr lang="fr-CA" dirty="0" smtClean="0">
              <a:solidFill>
                <a:schemeClr val="tx2"/>
              </a:solidFill>
            </a:rPr>
            <a:t>Représentation juridique</a:t>
          </a:r>
          <a:br>
            <a:rPr lang="fr-CA" dirty="0" smtClean="0">
              <a:solidFill>
                <a:schemeClr val="tx2"/>
              </a:solidFill>
            </a:rPr>
          </a:br>
          <a:r>
            <a:rPr lang="fr-CA" dirty="0" smtClean="0">
              <a:solidFill>
                <a:schemeClr val="tx2"/>
              </a:solidFill>
            </a:rPr>
            <a:t>(avocats)</a:t>
          </a:r>
          <a:endParaRPr lang="fr-CA" dirty="0">
            <a:solidFill>
              <a:schemeClr val="tx2"/>
            </a:solidFill>
          </a:endParaRPr>
        </a:p>
      </dgm:t>
    </dgm:pt>
    <dgm:pt modelId="{905BDF31-4655-4842-9291-639C9CF1D829}" type="parTrans" cxnId="{484F97DD-32EF-41DC-84C5-83D3D8CE1D93}">
      <dgm:prSet/>
      <dgm:spPr/>
      <dgm:t>
        <a:bodyPr/>
        <a:lstStyle/>
        <a:p>
          <a:endParaRPr lang="fr-CA"/>
        </a:p>
      </dgm:t>
    </dgm:pt>
    <dgm:pt modelId="{A66A39A5-4C26-41C1-BC03-3BB0F2432AB0}" type="sibTrans" cxnId="{484F97DD-32EF-41DC-84C5-83D3D8CE1D93}">
      <dgm:prSet/>
      <dgm:spPr/>
      <dgm:t>
        <a:bodyPr/>
        <a:lstStyle/>
        <a:p>
          <a:endParaRPr lang="fr-CA"/>
        </a:p>
      </dgm:t>
    </dgm:pt>
    <dgm:pt modelId="{F6A3ECBB-8A1C-41E2-8AC9-C9F64AFFF5F1}">
      <dgm:prSet phldrT="[Texte]"/>
      <dgm:spPr>
        <a:ln>
          <a:noFill/>
        </a:ln>
      </dgm:spPr>
      <dgm:t>
        <a:bodyPr/>
        <a:lstStyle/>
        <a:p>
          <a:r>
            <a:rPr lang="fr-CA" dirty="0" smtClean="0">
              <a:solidFill>
                <a:schemeClr val="tx2"/>
              </a:solidFill>
            </a:rPr>
            <a:t>Information et réception des plaintes liées aux normes</a:t>
          </a:r>
          <a:br>
            <a:rPr lang="fr-CA" dirty="0" smtClean="0">
              <a:solidFill>
                <a:schemeClr val="tx2"/>
              </a:solidFill>
            </a:rPr>
          </a:br>
          <a:r>
            <a:rPr lang="fr-CA" dirty="0" smtClean="0">
              <a:solidFill>
                <a:schemeClr val="tx2"/>
              </a:solidFill>
            </a:rPr>
            <a:t>(préposés aux renseignements)</a:t>
          </a:r>
          <a:endParaRPr lang="fr-CA" dirty="0">
            <a:solidFill>
              <a:schemeClr val="tx2"/>
            </a:solidFill>
          </a:endParaRPr>
        </a:p>
      </dgm:t>
    </dgm:pt>
    <dgm:pt modelId="{FF2F4FB9-CB35-4AFB-8BA5-370F27A33F18}" type="parTrans" cxnId="{D17C85A8-B96D-45F7-BE7D-76B604BFD5CF}">
      <dgm:prSet/>
      <dgm:spPr/>
      <dgm:t>
        <a:bodyPr/>
        <a:lstStyle/>
        <a:p>
          <a:endParaRPr lang="fr-CA"/>
        </a:p>
      </dgm:t>
    </dgm:pt>
    <dgm:pt modelId="{833810AA-80BD-4ECA-A803-A6215F624EBD}" type="sibTrans" cxnId="{D17C85A8-B96D-45F7-BE7D-76B604BFD5CF}">
      <dgm:prSet/>
      <dgm:spPr/>
      <dgm:t>
        <a:bodyPr/>
        <a:lstStyle/>
        <a:p>
          <a:endParaRPr lang="fr-CA"/>
        </a:p>
      </dgm:t>
    </dgm:pt>
    <dgm:pt modelId="{25FC28C1-AF28-4A95-B321-A0F3DD1BA6C8}">
      <dgm:prSet phldrT="[Texte]"/>
      <dgm:spPr/>
      <dgm:t>
        <a:bodyPr/>
        <a:lstStyle/>
        <a:p>
          <a:endParaRPr lang="fr-CA" dirty="0"/>
        </a:p>
      </dgm:t>
    </dgm:pt>
    <dgm:pt modelId="{35BA72E7-246F-49AF-A611-A5B89FA7CB88}" type="sibTrans" cxnId="{FE1B04DE-D6F1-453B-A767-1D25B4E12358}">
      <dgm:prSet/>
      <dgm:spPr/>
      <dgm:t>
        <a:bodyPr/>
        <a:lstStyle/>
        <a:p>
          <a:endParaRPr lang="fr-CA"/>
        </a:p>
      </dgm:t>
    </dgm:pt>
    <dgm:pt modelId="{188C4689-DBDC-405B-846F-7BAD56998F6F}" type="parTrans" cxnId="{FE1B04DE-D6F1-453B-A767-1D25B4E12358}">
      <dgm:prSet/>
      <dgm:spPr/>
      <dgm:t>
        <a:bodyPr/>
        <a:lstStyle/>
        <a:p>
          <a:endParaRPr lang="fr-CA"/>
        </a:p>
      </dgm:t>
    </dgm:pt>
    <dgm:pt modelId="{E0E1792A-6916-4157-8A32-87A3778315AB}">
      <dgm:prSet phldrT="[Texte]"/>
      <dgm:spPr>
        <a:ln>
          <a:noFill/>
        </a:ln>
      </dgm:spPr>
      <dgm:t>
        <a:bodyPr/>
        <a:lstStyle/>
        <a:p>
          <a:r>
            <a:rPr lang="fr-CA" dirty="0" smtClean="0">
              <a:solidFill>
                <a:schemeClr val="tx2"/>
              </a:solidFill>
            </a:rPr>
            <a:t>Médiation</a:t>
          </a:r>
          <a:br>
            <a:rPr lang="fr-CA" dirty="0" smtClean="0">
              <a:solidFill>
                <a:schemeClr val="tx2"/>
              </a:solidFill>
            </a:rPr>
          </a:br>
          <a:r>
            <a:rPr lang="fr-CA" dirty="0" smtClean="0">
              <a:solidFill>
                <a:schemeClr val="tx2"/>
              </a:solidFill>
            </a:rPr>
            <a:t>(médiateurs)</a:t>
          </a:r>
          <a:endParaRPr lang="fr-CA" dirty="0">
            <a:solidFill>
              <a:schemeClr val="tx2"/>
            </a:solidFill>
          </a:endParaRPr>
        </a:p>
      </dgm:t>
    </dgm:pt>
    <dgm:pt modelId="{12E554F4-78FC-487E-877D-25AFB88031D4}" type="sibTrans" cxnId="{7614F0C7-CC62-459C-BE65-9D329A1AAEAF}">
      <dgm:prSet/>
      <dgm:spPr/>
      <dgm:t>
        <a:bodyPr/>
        <a:lstStyle/>
        <a:p>
          <a:endParaRPr lang="fr-CA"/>
        </a:p>
      </dgm:t>
    </dgm:pt>
    <dgm:pt modelId="{F081EF55-F43C-4AB8-AF9E-2093E051DC66}" type="parTrans" cxnId="{7614F0C7-CC62-459C-BE65-9D329A1AAEAF}">
      <dgm:prSet/>
      <dgm:spPr/>
      <dgm:t>
        <a:bodyPr/>
        <a:lstStyle/>
        <a:p>
          <a:endParaRPr lang="fr-CA"/>
        </a:p>
      </dgm:t>
    </dgm:pt>
    <dgm:pt modelId="{6F964ECA-A7BA-4347-8EFC-2FBE64BCED7A}">
      <dgm:prSet phldrT="[Texte]"/>
      <dgm:spPr/>
      <dgm:t>
        <a:bodyPr/>
        <a:lstStyle/>
        <a:p>
          <a:endParaRPr lang="fr-CA" dirty="0"/>
        </a:p>
      </dgm:t>
    </dgm:pt>
    <dgm:pt modelId="{61E20F01-F5B7-41FF-8A2F-79360668CD88}" type="sibTrans" cxnId="{6C24656D-C78F-4BA3-AFCC-10C3D5B01D1F}">
      <dgm:prSet/>
      <dgm:spPr/>
      <dgm:t>
        <a:bodyPr/>
        <a:lstStyle/>
        <a:p>
          <a:endParaRPr lang="fr-CA"/>
        </a:p>
      </dgm:t>
    </dgm:pt>
    <dgm:pt modelId="{A247516A-BE94-46E2-A0CA-7516631EAA16}" type="parTrans" cxnId="{6C24656D-C78F-4BA3-AFCC-10C3D5B01D1F}">
      <dgm:prSet/>
      <dgm:spPr/>
      <dgm:t>
        <a:bodyPr/>
        <a:lstStyle/>
        <a:p>
          <a:endParaRPr lang="fr-CA"/>
        </a:p>
      </dgm:t>
    </dgm:pt>
    <dgm:pt modelId="{545B881C-4367-4586-9D6D-390018D5D660}">
      <dgm:prSet phldrT="[Texte]"/>
      <dgm:spPr>
        <a:ln>
          <a:noFill/>
        </a:ln>
      </dgm:spPr>
      <dgm:t>
        <a:bodyPr/>
        <a:lstStyle/>
        <a:p>
          <a:r>
            <a:rPr lang="fr-CA" dirty="0" smtClean="0">
              <a:solidFill>
                <a:schemeClr val="tx2"/>
              </a:solidFill>
            </a:rPr>
            <a:t>Enquête</a:t>
          </a:r>
          <a:br>
            <a:rPr lang="fr-CA" dirty="0" smtClean="0">
              <a:solidFill>
                <a:schemeClr val="tx2"/>
              </a:solidFill>
            </a:rPr>
          </a:br>
          <a:r>
            <a:rPr lang="fr-CA" dirty="0" smtClean="0">
              <a:solidFill>
                <a:schemeClr val="tx2"/>
              </a:solidFill>
            </a:rPr>
            <a:t>(inspecteurs-enquêteurs 2</a:t>
          </a:r>
          <a:r>
            <a:rPr lang="fr-CA" baseline="30000" dirty="0" smtClean="0">
              <a:solidFill>
                <a:schemeClr val="tx2"/>
              </a:solidFill>
            </a:rPr>
            <a:t>ème</a:t>
          </a:r>
          <a:r>
            <a:rPr lang="fr-CA" dirty="0" smtClean="0">
              <a:solidFill>
                <a:schemeClr val="tx2"/>
              </a:solidFill>
            </a:rPr>
            <a:t> ligne)</a:t>
          </a:r>
          <a:endParaRPr lang="fr-CA" dirty="0">
            <a:solidFill>
              <a:schemeClr val="tx2"/>
            </a:solidFill>
          </a:endParaRPr>
        </a:p>
      </dgm:t>
    </dgm:pt>
    <dgm:pt modelId="{996FF065-003F-4B09-9B3C-7E80295E9357}" type="sibTrans" cxnId="{5CF81DCA-9AEF-4BA4-BE50-985549C0F670}">
      <dgm:prSet/>
      <dgm:spPr/>
      <dgm:t>
        <a:bodyPr/>
        <a:lstStyle/>
        <a:p>
          <a:endParaRPr lang="fr-CA"/>
        </a:p>
      </dgm:t>
    </dgm:pt>
    <dgm:pt modelId="{89511D19-D703-45D5-AC3E-41168E61693E}" type="parTrans" cxnId="{5CF81DCA-9AEF-4BA4-BE50-985549C0F670}">
      <dgm:prSet/>
      <dgm:spPr/>
      <dgm:t>
        <a:bodyPr/>
        <a:lstStyle/>
        <a:p>
          <a:endParaRPr lang="fr-CA"/>
        </a:p>
      </dgm:t>
    </dgm:pt>
    <dgm:pt modelId="{825D4BEE-A3E9-4A1A-A975-142DBC4D0A1C}">
      <dgm:prSet phldrT="[Texte]"/>
      <dgm:spPr/>
      <dgm:t>
        <a:bodyPr/>
        <a:lstStyle/>
        <a:p>
          <a:endParaRPr lang="fr-CA" dirty="0"/>
        </a:p>
      </dgm:t>
    </dgm:pt>
    <dgm:pt modelId="{BC76499E-7ED9-4B23-BBC2-524356E804B9}" type="sibTrans" cxnId="{64965E0C-625B-42E1-90CA-44673BE0A54E}">
      <dgm:prSet/>
      <dgm:spPr/>
      <dgm:t>
        <a:bodyPr/>
        <a:lstStyle/>
        <a:p>
          <a:endParaRPr lang="fr-CA"/>
        </a:p>
      </dgm:t>
    </dgm:pt>
    <dgm:pt modelId="{D9FFACDA-6DD0-4E36-B188-28FEDA61CD73}" type="parTrans" cxnId="{64965E0C-625B-42E1-90CA-44673BE0A54E}">
      <dgm:prSet/>
      <dgm:spPr/>
      <dgm:t>
        <a:bodyPr/>
        <a:lstStyle/>
        <a:p>
          <a:endParaRPr lang="fr-CA"/>
        </a:p>
      </dgm:t>
    </dgm:pt>
    <dgm:pt modelId="{35F11C3A-A471-4C4D-8246-3575BCD4D9C5}">
      <dgm:prSet phldrT="[Texte]"/>
      <dgm:spPr/>
      <dgm:t>
        <a:bodyPr/>
        <a:lstStyle/>
        <a:p>
          <a:endParaRPr lang="fr-CA" dirty="0"/>
        </a:p>
      </dgm:t>
    </dgm:pt>
    <dgm:pt modelId="{D65C2583-085B-4467-BF39-3F825603DD63}" type="sibTrans" cxnId="{7B448BEE-6F18-446A-AAAA-B9DB8BA7A400}">
      <dgm:prSet/>
      <dgm:spPr/>
      <dgm:t>
        <a:bodyPr/>
        <a:lstStyle/>
        <a:p>
          <a:endParaRPr lang="fr-CA"/>
        </a:p>
      </dgm:t>
    </dgm:pt>
    <dgm:pt modelId="{D1173CB2-1BEA-406C-AC19-B60B5B3339E4}" type="parTrans" cxnId="{7B448BEE-6F18-446A-AAAA-B9DB8BA7A400}">
      <dgm:prSet/>
      <dgm:spPr/>
      <dgm:t>
        <a:bodyPr/>
        <a:lstStyle/>
        <a:p>
          <a:endParaRPr lang="fr-CA"/>
        </a:p>
      </dgm:t>
    </dgm:pt>
    <dgm:pt modelId="{4ACA98FC-19B1-4F8B-AFEE-2D2A8964AEA0}" type="pres">
      <dgm:prSet presAssocID="{8480DC7F-C23A-4BEC-9C1B-4B20DCBCEA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E1362AA-3F8C-4457-A987-947B0A4AD11F}" type="pres">
      <dgm:prSet presAssocID="{2CE1F1B9-EB50-4232-B894-E35A11F2B04D}" presName="composite" presStyleCnt="0"/>
      <dgm:spPr/>
    </dgm:pt>
    <dgm:pt modelId="{B754EB44-7D63-4D65-98B2-7CDA515ADE91}" type="pres">
      <dgm:prSet presAssocID="{2CE1F1B9-EB50-4232-B894-E35A11F2B04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6240078-9EEA-4610-977F-EB001FBE79F6}" type="pres">
      <dgm:prSet presAssocID="{2CE1F1B9-EB50-4232-B894-E35A11F2B04D}" presName="descendantText" presStyleLbl="alignAcc1" presStyleIdx="0" presStyleCnt="5" custLinFactNeighborX="0" custLinFactNeighborY="-28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6534F5B-0B7E-4118-B23D-F73C6ACBFE2F}" type="pres">
      <dgm:prSet presAssocID="{6BCA8B23-6B3A-4857-B738-F3870C16B835}" presName="sp" presStyleCnt="0"/>
      <dgm:spPr/>
    </dgm:pt>
    <dgm:pt modelId="{48BDEA11-9A55-4D90-B2F7-B2CBB184067E}" type="pres">
      <dgm:prSet presAssocID="{35F11C3A-A471-4C4D-8246-3575BCD4D9C5}" presName="composite" presStyleCnt="0"/>
      <dgm:spPr/>
    </dgm:pt>
    <dgm:pt modelId="{6C39430C-BE0E-45D8-B1CE-8280E21E2D43}" type="pres">
      <dgm:prSet presAssocID="{35F11C3A-A471-4C4D-8246-3575BCD4D9C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BEBDE45-DD8A-460E-A36D-6365068815AE}" type="pres">
      <dgm:prSet presAssocID="{35F11C3A-A471-4C4D-8246-3575BCD4D9C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54F4069-F5C8-4F9F-8E44-CA375C831E03}" type="pres">
      <dgm:prSet presAssocID="{D65C2583-085B-4467-BF39-3F825603DD63}" presName="sp" presStyleCnt="0"/>
      <dgm:spPr/>
    </dgm:pt>
    <dgm:pt modelId="{5767DB99-2FE7-4A9A-A293-5AFB50F3F31B}" type="pres">
      <dgm:prSet presAssocID="{25FC28C1-AF28-4A95-B321-A0F3DD1BA6C8}" presName="composite" presStyleCnt="0"/>
      <dgm:spPr/>
    </dgm:pt>
    <dgm:pt modelId="{D0A31DB6-E1F8-4686-BCC7-A2A93413EB54}" type="pres">
      <dgm:prSet presAssocID="{25FC28C1-AF28-4A95-B321-A0F3DD1BA6C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70B9EE1-70CE-4AE7-9C5A-3DF6B124B257}" type="pres">
      <dgm:prSet presAssocID="{25FC28C1-AF28-4A95-B321-A0F3DD1BA6C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1DBB23C-2A79-47A3-9698-82CB2E003280}" type="pres">
      <dgm:prSet presAssocID="{35BA72E7-246F-49AF-A611-A5B89FA7CB88}" presName="sp" presStyleCnt="0"/>
      <dgm:spPr/>
    </dgm:pt>
    <dgm:pt modelId="{35B5817E-645E-44A4-9CBE-CD4991D3B9F0}" type="pres">
      <dgm:prSet presAssocID="{6F964ECA-A7BA-4347-8EFC-2FBE64BCED7A}" presName="composite" presStyleCnt="0"/>
      <dgm:spPr/>
    </dgm:pt>
    <dgm:pt modelId="{2FB3F5D5-7769-44FA-B6B2-A3A9CF7B2916}" type="pres">
      <dgm:prSet presAssocID="{6F964ECA-A7BA-4347-8EFC-2FBE64BCED7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1A666E0-2C7E-49C5-AFF9-D375D4113D18}" type="pres">
      <dgm:prSet presAssocID="{6F964ECA-A7BA-4347-8EFC-2FBE64BCED7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85C103B-CD5D-4E2A-AEEE-44EDECBD982D}" type="pres">
      <dgm:prSet presAssocID="{61E20F01-F5B7-41FF-8A2F-79360668CD88}" presName="sp" presStyleCnt="0"/>
      <dgm:spPr/>
    </dgm:pt>
    <dgm:pt modelId="{CFC2CAC2-4A3D-48D4-A31C-A2F8599F8821}" type="pres">
      <dgm:prSet presAssocID="{825D4BEE-A3E9-4A1A-A975-142DBC4D0A1C}" presName="composite" presStyleCnt="0"/>
      <dgm:spPr/>
    </dgm:pt>
    <dgm:pt modelId="{36BD57E1-ADA4-4D91-94BA-891D74C624C8}" type="pres">
      <dgm:prSet presAssocID="{825D4BEE-A3E9-4A1A-A975-142DBC4D0A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9D37503-75EC-4912-9584-1B2F81B72EE7}" type="pres">
      <dgm:prSet presAssocID="{825D4BEE-A3E9-4A1A-A975-142DBC4D0A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CF81DCA-9AEF-4BA4-BE50-985549C0F670}" srcId="{6F964ECA-A7BA-4347-8EFC-2FBE64BCED7A}" destId="{545B881C-4367-4586-9D6D-390018D5D660}" srcOrd="0" destOrd="0" parTransId="{89511D19-D703-45D5-AC3E-41168E61693E}" sibTransId="{996FF065-003F-4B09-9B3C-7E80295E9357}"/>
    <dgm:cxn modelId="{A0BA4D3E-1D83-4824-A29A-1767F83B5286}" type="presOf" srcId="{25FC28C1-AF28-4A95-B321-A0F3DD1BA6C8}" destId="{D0A31DB6-E1F8-4686-BCC7-A2A93413EB54}" srcOrd="0" destOrd="0" presId="urn:microsoft.com/office/officeart/2005/8/layout/chevron2"/>
    <dgm:cxn modelId="{815C7662-54D3-4FCC-ABDC-E74019239B3C}" type="presOf" srcId="{8480DC7F-C23A-4BEC-9C1B-4B20DCBCEA88}" destId="{4ACA98FC-19B1-4F8B-AFEE-2D2A8964AEA0}" srcOrd="0" destOrd="0" presId="urn:microsoft.com/office/officeart/2005/8/layout/chevron2"/>
    <dgm:cxn modelId="{64965E0C-625B-42E1-90CA-44673BE0A54E}" srcId="{8480DC7F-C23A-4BEC-9C1B-4B20DCBCEA88}" destId="{825D4BEE-A3E9-4A1A-A975-142DBC4D0A1C}" srcOrd="4" destOrd="0" parTransId="{D9FFACDA-6DD0-4E36-B188-28FEDA61CD73}" sibTransId="{BC76499E-7ED9-4B23-BBC2-524356E804B9}"/>
    <dgm:cxn modelId="{FE1B04DE-D6F1-453B-A767-1D25B4E12358}" srcId="{8480DC7F-C23A-4BEC-9C1B-4B20DCBCEA88}" destId="{25FC28C1-AF28-4A95-B321-A0F3DD1BA6C8}" srcOrd="2" destOrd="0" parTransId="{188C4689-DBDC-405B-846F-7BAD56998F6F}" sibTransId="{35BA72E7-246F-49AF-A611-A5B89FA7CB88}"/>
    <dgm:cxn modelId="{F05C81E0-046C-4065-91A2-761F2E264434}" type="presOf" srcId="{545B881C-4367-4586-9D6D-390018D5D660}" destId="{A1A666E0-2C7E-49C5-AFF9-D375D4113D18}" srcOrd="0" destOrd="0" presId="urn:microsoft.com/office/officeart/2005/8/layout/chevron2"/>
    <dgm:cxn modelId="{56EB05D8-D837-4EED-9BE3-DBCF33B37C8D}" type="presOf" srcId="{2CE1F1B9-EB50-4232-B894-E35A11F2B04D}" destId="{B754EB44-7D63-4D65-98B2-7CDA515ADE91}" srcOrd="0" destOrd="0" presId="urn:microsoft.com/office/officeart/2005/8/layout/chevron2"/>
    <dgm:cxn modelId="{7614F0C7-CC62-459C-BE65-9D329A1AAEAF}" srcId="{25FC28C1-AF28-4A95-B321-A0F3DD1BA6C8}" destId="{E0E1792A-6916-4157-8A32-87A3778315AB}" srcOrd="0" destOrd="0" parTransId="{F081EF55-F43C-4AB8-AF9E-2093E051DC66}" sibTransId="{12E554F4-78FC-487E-877D-25AFB88031D4}"/>
    <dgm:cxn modelId="{719A9446-EFA1-4219-8E21-3664B4E9BC57}" srcId="{8480DC7F-C23A-4BEC-9C1B-4B20DCBCEA88}" destId="{2CE1F1B9-EB50-4232-B894-E35A11F2B04D}" srcOrd="0" destOrd="0" parTransId="{D0D779EF-9FF3-457C-BEA3-3CEEF5728A93}" sibTransId="{6BCA8B23-6B3A-4857-B738-F3870C16B835}"/>
    <dgm:cxn modelId="{6C24656D-C78F-4BA3-AFCC-10C3D5B01D1F}" srcId="{8480DC7F-C23A-4BEC-9C1B-4B20DCBCEA88}" destId="{6F964ECA-A7BA-4347-8EFC-2FBE64BCED7A}" srcOrd="3" destOrd="0" parTransId="{A247516A-BE94-46E2-A0CA-7516631EAA16}" sibTransId="{61E20F01-F5B7-41FF-8A2F-79360668CD88}"/>
    <dgm:cxn modelId="{0B997E33-DA92-4B67-AE4D-D747125A84AE}" type="presOf" srcId="{6F964ECA-A7BA-4347-8EFC-2FBE64BCED7A}" destId="{2FB3F5D5-7769-44FA-B6B2-A3A9CF7B2916}" srcOrd="0" destOrd="0" presId="urn:microsoft.com/office/officeart/2005/8/layout/chevron2"/>
    <dgm:cxn modelId="{AA40B794-A8F8-486C-B79C-32609D6FC00A}" type="presOf" srcId="{E0E1792A-6916-4157-8A32-87A3778315AB}" destId="{E70B9EE1-70CE-4AE7-9C5A-3DF6B124B257}" srcOrd="0" destOrd="0" presId="urn:microsoft.com/office/officeart/2005/8/layout/chevron2"/>
    <dgm:cxn modelId="{484F97DD-32EF-41DC-84C5-83D3D8CE1D93}" srcId="{825D4BEE-A3E9-4A1A-A975-142DBC4D0A1C}" destId="{3897DBBE-9614-414A-A890-E3596124BD26}" srcOrd="0" destOrd="0" parTransId="{905BDF31-4655-4842-9291-639C9CF1D829}" sibTransId="{A66A39A5-4C26-41C1-BC03-3BB0F2432AB0}"/>
    <dgm:cxn modelId="{0062F0A3-9EA4-41FC-B7CA-F99DB3368179}" type="presOf" srcId="{3897DBBE-9614-414A-A890-E3596124BD26}" destId="{19D37503-75EC-4912-9584-1B2F81B72EE7}" srcOrd="0" destOrd="0" presId="urn:microsoft.com/office/officeart/2005/8/layout/chevron2"/>
    <dgm:cxn modelId="{0E822FAC-E3B6-4D1C-8E5B-DF70FACC8657}" srcId="{35F11C3A-A471-4C4D-8246-3575BCD4D9C5}" destId="{74B81C51-7174-4FF2-AA9A-CF0D52F1E53C}" srcOrd="0" destOrd="0" parTransId="{FE5753F9-3798-4E5E-B4FF-FBD2C20ED79D}" sibTransId="{961942AF-1EA2-4A16-BA91-C5148777D97B}"/>
    <dgm:cxn modelId="{C58EC8C7-BA68-4210-BC17-17115508761E}" type="presOf" srcId="{74B81C51-7174-4FF2-AA9A-CF0D52F1E53C}" destId="{7BEBDE45-DD8A-460E-A36D-6365068815AE}" srcOrd="0" destOrd="0" presId="urn:microsoft.com/office/officeart/2005/8/layout/chevron2"/>
    <dgm:cxn modelId="{D17C85A8-B96D-45F7-BE7D-76B604BFD5CF}" srcId="{2CE1F1B9-EB50-4232-B894-E35A11F2B04D}" destId="{F6A3ECBB-8A1C-41E2-8AC9-C9F64AFFF5F1}" srcOrd="0" destOrd="0" parTransId="{FF2F4FB9-CB35-4AFB-8BA5-370F27A33F18}" sibTransId="{833810AA-80BD-4ECA-A803-A6215F624EBD}"/>
    <dgm:cxn modelId="{7B448BEE-6F18-446A-AAAA-B9DB8BA7A400}" srcId="{8480DC7F-C23A-4BEC-9C1B-4B20DCBCEA88}" destId="{35F11C3A-A471-4C4D-8246-3575BCD4D9C5}" srcOrd="1" destOrd="0" parTransId="{D1173CB2-1BEA-406C-AC19-B60B5B3339E4}" sibTransId="{D65C2583-085B-4467-BF39-3F825603DD63}"/>
    <dgm:cxn modelId="{0317B8DC-E3D5-441C-94D3-E22833AFE8EF}" type="presOf" srcId="{F6A3ECBB-8A1C-41E2-8AC9-C9F64AFFF5F1}" destId="{F6240078-9EEA-4610-977F-EB001FBE79F6}" srcOrd="0" destOrd="0" presId="urn:microsoft.com/office/officeart/2005/8/layout/chevron2"/>
    <dgm:cxn modelId="{C9E48836-6F64-4151-9259-FF3FB41110B2}" type="presOf" srcId="{825D4BEE-A3E9-4A1A-A975-142DBC4D0A1C}" destId="{36BD57E1-ADA4-4D91-94BA-891D74C624C8}" srcOrd="0" destOrd="0" presId="urn:microsoft.com/office/officeart/2005/8/layout/chevron2"/>
    <dgm:cxn modelId="{B79FB5DF-8F84-4D3F-9850-D0EEA2BA3241}" type="presOf" srcId="{35F11C3A-A471-4C4D-8246-3575BCD4D9C5}" destId="{6C39430C-BE0E-45D8-B1CE-8280E21E2D43}" srcOrd="0" destOrd="0" presId="urn:microsoft.com/office/officeart/2005/8/layout/chevron2"/>
    <dgm:cxn modelId="{5861E6D4-6CC2-46DE-9530-476F276DEA83}" type="presParOf" srcId="{4ACA98FC-19B1-4F8B-AFEE-2D2A8964AEA0}" destId="{5E1362AA-3F8C-4457-A987-947B0A4AD11F}" srcOrd="0" destOrd="0" presId="urn:microsoft.com/office/officeart/2005/8/layout/chevron2"/>
    <dgm:cxn modelId="{40625384-B0F2-40D1-8B18-F23671DD58DD}" type="presParOf" srcId="{5E1362AA-3F8C-4457-A987-947B0A4AD11F}" destId="{B754EB44-7D63-4D65-98B2-7CDA515ADE91}" srcOrd="0" destOrd="0" presId="urn:microsoft.com/office/officeart/2005/8/layout/chevron2"/>
    <dgm:cxn modelId="{9F51070D-AA1A-49B2-9B48-1F92366CF761}" type="presParOf" srcId="{5E1362AA-3F8C-4457-A987-947B0A4AD11F}" destId="{F6240078-9EEA-4610-977F-EB001FBE79F6}" srcOrd="1" destOrd="0" presId="urn:microsoft.com/office/officeart/2005/8/layout/chevron2"/>
    <dgm:cxn modelId="{77EB5D7C-4D0E-4389-99CE-7C282DE75B59}" type="presParOf" srcId="{4ACA98FC-19B1-4F8B-AFEE-2D2A8964AEA0}" destId="{F6534F5B-0B7E-4118-B23D-F73C6ACBFE2F}" srcOrd="1" destOrd="0" presId="urn:microsoft.com/office/officeart/2005/8/layout/chevron2"/>
    <dgm:cxn modelId="{09946DE9-1884-44CB-AE79-B48B8EB54E82}" type="presParOf" srcId="{4ACA98FC-19B1-4F8B-AFEE-2D2A8964AEA0}" destId="{48BDEA11-9A55-4D90-B2F7-B2CBB184067E}" srcOrd="2" destOrd="0" presId="urn:microsoft.com/office/officeart/2005/8/layout/chevron2"/>
    <dgm:cxn modelId="{7DE0C45B-D328-4039-B03E-76BE19612CED}" type="presParOf" srcId="{48BDEA11-9A55-4D90-B2F7-B2CBB184067E}" destId="{6C39430C-BE0E-45D8-B1CE-8280E21E2D43}" srcOrd="0" destOrd="0" presId="urn:microsoft.com/office/officeart/2005/8/layout/chevron2"/>
    <dgm:cxn modelId="{5206E610-5839-4142-BF0C-DF8FC2CF7E5C}" type="presParOf" srcId="{48BDEA11-9A55-4D90-B2F7-B2CBB184067E}" destId="{7BEBDE45-DD8A-460E-A36D-6365068815AE}" srcOrd="1" destOrd="0" presId="urn:microsoft.com/office/officeart/2005/8/layout/chevron2"/>
    <dgm:cxn modelId="{48B8E1B5-435E-4A97-9F99-BA7C1981A076}" type="presParOf" srcId="{4ACA98FC-19B1-4F8B-AFEE-2D2A8964AEA0}" destId="{654F4069-F5C8-4F9F-8E44-CA375C831E03}" srcOrd="3" destOrd="0" presId="urn:microsoft.com/office/officeart/2005/8/layout/chevron2"/>
    <dgm:cxn modelId="{DED62713-F76A-49CF-ADA5-8216CDDC33E3}" type="presParOf" srcId="{4ACA98FC-19B1-4F8B-AFEE-2D2A8964AEA0}" destId="{5767DB99-2FE7-4A9A-A293-5AFB50F3F31B}" srcOrd="4" destOrd="0" presId="urn:microsoft.com/office/officeart/2005/8/layout/chevron2"/>
    <dgm:cxn modelId="{18424CFF-B400-49D0-83A4-7FFFFEB694B0}" type="presParOf" srcId="{5767DB99-2FE7-4A9A-A293-5AFB50F3F31B}" destId="{D0A31DB6-E1F8-4686-BCC7-A2A93413EB54}" srcOrd="0" destOrd="0" presId="urn:microsoft.com/office/officeart/2005/8/layout/chevron2"/>
    <dgm:cxn modelId="{9EFA134E-F7B4-4BCE-8652-B36589A93103}" type="presParOf" srcId="{5767DB99-2FE7-4A9A-A293-5AFB50F3F31B}" destId="{E70B9EE1-70CE-4AE7-9C5A-3DF6B124B257}" srcOrd="1" destOrd="0" presId="urn:microsoft.com/office/officeart/2005/8/layout/chevron2"/>
    <dgm:cxn modelId="{76DE7603-478D-40A7-BEA7-48C33E88C9CE}" type="presParOf" srcId="{4ACA98FC-19B1-4F8B-AFEE-2D2A8964AEA0}" destId="{61DBB23C-2A79-47A3-9698-82CB2E003280}" srcOrd="5" destOrd="0" presId="urn:microsoft.com/office/officeart/2005/8/layout/chevron2"/>
    <dgm:cxn modelId="{3B7CCD59-B526-4DD6-8B65-9AA30C148197}" type="presParOf" srcId="{4ACA98FC-19B1-4F8B-AFEE-2D2A8964AEA0}" destId="{35B5817E-645E-44A4-9CBE-CD4991D3B9F0}" srcOrd="6" destOrd="0" presId="urn:microsoft.com/office/officeart/2005/8/layout/chevron2"/>
    <dgm:cxn modelId="{E122B190-9D32-422B-B5F6-7C108E7644BE}" type="presParOf" srcId="{35B5817E-645E-44A4-9CBE-CD4991D3B9F0}" destId="{2FB3F5D5-7769-44FA-B6B2-A3A9CF7B2916}" srcOrd="0" destOrd="0" presId="urn:microsoft.com/office/officeart/2005/8/layout/chevron2"/>
    <dgm:cxn modelId="{F13A7054-6980-4065-89E0-DB241026BA0C}" type="presParOf" srcId="{35B5817E-645E-44A4-9CBE-CD4991D3B9F0}" destId="{A1A666E0-2C7E-49C5-AFF9-D375D4113D18}" srcOrd="1" destOrd="0" presId="urn:microsoft.com/office/officeart/2005/8/layout/chevron2"/>
    <dgm:cxn modelId="{B2DA3A3D-CE84-473C-8C1E-46C3BA71E3D7}" type="presParOf" srcId="{4ACA98FC-19B1-4F8B-AFEE-2D2A8964AEA0}" destId="{085C103B-CD5D-4E2A-AEEE-44EDECBD982D}" srcOrd="7" destOrd="0" presId="urn:microsoft.com/office/officeart/2005/8/layout/chevron2"/>
    <dgm:cxn modelId="{305D737F-F387-44CE-9047-97ACA8F24778}" type="presParOf" srcId="{4ACA98FC-19B1-4F8B-AFEE-2D2A8964AEA0}" destId="{CFC2CAC2-4A3D-48D4-A31C-A2F8599F8821}" srcOrd="8" destOrd="0" presId="urn:microsoft.com/office/officeart/2005/8/layout/chevron2"/>
    <dgm:cxn modelId="{2C0C6A60-B514-4AFB-BB2C-4CF214E14CCB}" type="presParOf" srcId="{CFC2CAC2-4A3D-48D4-A31C-A2F8599F8821}" destId="{36BD57E1-ADA4-4D91-94BA-891D74C624C8}" srcOrd="0" destOrd="0" presId="urn:microsoft.com/office/officeart/2005/8/layout/chevron2"/>
    <dgm:cxn modelId="{4F9C4E30-7518-45CE-BC47-2F652289ABC7}" type="presParOf" srcId="{CFC2CAC2-4A3D-48D4-A31C-A2F8599F8821}" destId="{19D37503-75EC-4912-9584-1B2F81B72E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80DC7F-C23A-4BEC-9C1B-4B20DCBCEA8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CE1F1B9-EB50-4232-B894-E35A11F2B04D}">
      <dgm:prSet phldrT="[Texte]" custT="1"/>
      <dgm:spPr/>
      <dgm:t>
        <a:bodyPr/>
        <a:lstStyle/>
        <a:p>
          <a:endParaRPr lang="fr-CA" sz="2400" dirty="0"/>
        </a:p>
      </dgm:t>
    </dgm:pt>
    <dgm:pt modelId="{D0D779EF-9FF3-457C-BEA3-3CEEF5728A93}" type="parTrans" cxnId="{719A9446-EFA1-4219-8E21-3664B4E9BC57}">
      <dgm:prSet/>
      <dgm:spPr/>
      <dgm:t>
        <a:bodyPr/>
        <a:lstStyle/>
        <a:p>
          <a:endParaRPr lang="fr-CA"/>
        </a:p>
      </dgm:t>
    </dgm:pt>
    <dgm:pt modelId="{6BCA8B23-6B3A-4857-B738-F3870C16B835}" type="sibTrans" cxnId="{719A9446-EFA1-4219-8E21-3664B4E9BC57}">
      <dgm:prSet/>
      <dgm:spPr/>
      <dgm:t>
        <a:bodyPr/>
        <a:lstStyle/>
        <a:p>
          <a:endParaRPr lang="fr-CA"/>
        </a:p>
      </dgm:t>
    </dgm:pt>
    <dgm:pt modelId="{74B81C51-7174-4FF2-AA9A-CF0D52F1E53C}">
      <dgm:prSet phldrT="[Texte]"/>
      <dgm:spPr>
        <a:ln>
          <a:noFill/>
        </a:ln>
      </dgm:spPr>
      <dgm:t>
        <a:bodyPr/>
        <a:lstStyle/>
        <a:p>
          <a:r>
            <a:rPr lang="fr-CA" b="0" dirty="0" smtClean="0">
              <a:solidFill>
                <a:schemeClr val="tx2"/>
              </a:solidFill>
            </a:rPr>
            <a:t>1</a:t>
          </a:r>
          <a:r>
            <a:rPr lang="fr-CA" b="0" baseline="30000" dirty="0" smtClean="0">
              <a:solidFill>
                <a:schemeClr val="tx2"/>
              </a:solidFill>
            </a:rPr>
            <a:t>ère</a:t>
          </a:r>
          <a:r>
            <a:rPr lang="fr-CA" b="0" dirty="0" smtClean="0">
              <a:solidFill>
                <a:schemeClr val="tx2"/>
              </a:solidFill>
            </a:rPr>
            <a:t> communication et collecte d’information auprès du client</a:t>
          </a:r>
          <a:endParaRPr lang="fr-CA" b="0" dirty="0"/>
        </a:p>
      </dgm:t>
    </dgm:pt>
    <dgm:pt modelId="{FE5753F9-3798-4E5E-B4FF-FBD2C20ED79D}" type="parTrans" cxnId="{0E822FAC-E3B6-4D1C-8E5B-DF70FACC8657}">
      <dgm:prSet/>
      <dgm:spPr/>
      <dgm:t>
        <a:bodyPr/>
        <a:lstStyle/>
        <a:p>
          <a:endParaRPr lang="fr-CA"/>
        </a:p>
      </dgm:t>
    </dgm:pt>
    <dgm:pt modelId="{961942AF-1EA2-4A16-BA91-C5148777D97B}" type="sibTrans" cxnId="{0E822FAC-E3B6-4D1C-8E5B-DF70FACC8657}">
      <dgm:prSet/>
      <dgm:spPr/>
      <dgm:t>
        <a:bodyPr/>
        <a:lstStyle/>
        <a:p>
          <a:endParaRPr lang="fr-CA"/>
        </a:p>
      </dgm:t>
    </dgm:pt>
    <dgm:pt modelId="{545B881C-4367-4586-9D6D-390018D5D660}">
      <dgm:prSet phldrT="[Texte]"/>
      <dgm:spPr>
        <a:ln>
          <a:noFill/>
        </a:ln>
      </dgm:spPr>
      <dgm:t>
        <a:bodyPr/>
        <a:lstStyle/>
        <a:p>
          <a:r>
            <a:rPr lang="fr-CA" b="0" dirty="0" smtClean="0">
              <a:solidFill>
                <a:schemeClr val="tx2"/>
              </a:solidFill>
            </a:rPr>
            <a:t>Rétroaction et fermeture auprès du client</a:t>
          </a:r>
          <a:endParaRPr lang="fr-CA" b="0" dirty="0"/>
        </a:p>
      </dgm:t>
    </dgm:pt>
    <dgm:pt modelId="{89511D19-D703-45D5-AC3E-41168E61693E}" type="parTrans" cxnId="{5CF81DCA-9AEF-4BA4-BE50-985549C0F670}">
      <dgm:prSet/>
      <dgm:spPr/>
      <dgm:t>
        <a:bodyPr/>
        <a:lstStyle/>
        <a:p>
          <a:endParaRPr lang="fr-CA"/>
        </a:p>
      </dgm:t>
    </dgm:pt>
    <dgm:pt modelId="{996FF065-003F-4B09-9B3C-7E80295E9357}" type="sibTrans" cxnId="{5CF81DCA-9AEF-4BA4-BE50-985549C0F670}">
      <dgm:prSet/>
      <dgm:spPr/>
      <dgm:t>
        <a:bodyPr/>
        <a:lstStyle/>
        <a:p>
          <a:endParaRPr lang="fr-CA"/>
        </a:p>
      </dgm:t>
    </dgm:pt>
    <dgm:pt modelId="{3897DBBE-9614-414A-A890-E3596124BD26}">
      <dgm:prSet phldrT="[Texte]"/>
      <dgm:spPr>
        <a:ln>
          <a:noFill/>
        </a:ln>
      </dgm:spPr>
      <dgm:t>
        <a:bodyPr/>
        <a:lstStyle/>
        <a:p>
          <a:r>
            <a:rPr lang="fr-CA" b="0" dirty="0" smtClean="0">
              <a:solidFill>
                <a:schemeClr val="tx2"/>
              </a:solidFill>
            </a:rPr>
            <a:t>Rétroaction interne et suivi des actions à prendre</a:t>
          </a:r>
          <a:endParaRPr lang="fr-CA" b="0" dirty="0"/>
        </a:p>
      </dgm:t>
    </dgm:pt>
    <dgm:pt modelId="{905BDF31-4655-4842-9291-639C9CF1D829}" type="parTrans" cxnId="{484F97DD-32EF-41DC-84C5-83D3D8CE1D93}">
      <dgm:prSet/>
      <dgm:spPr/>
      <dgm:t>
        <a:bodyPr/>
        <a:lstStyle/>
        <a:p>
          <a:endParaRPr lang="fr-CA"/>
        </a:p>
      </dgm:t>
    </dgm:pt>
    <dgm:pt modelId="{A66A39A5-4C26-41C1-BC03-3BB0F2432AB0}" type="sibTrans" cxnId="{484F97DD-32EF-41DC-84C5-83D3D8CE1D93}">
      <dgm:prSet/>
      <dgm:spPr/>
      <dgm:t>
        <a:bodyPr/>
        <a:lstStyle/>
        <a:p>
          <a:endParaRPr lang="fr-CA"/>
        </a:p>
      </dgm:t>
    </dgm:pt>
    <dgm:pt modelId="{E0E1792A-6916-4157-8A32-87A3778315AB}">
      <dgm:prSet phldrT="[Texte]"/>
      <dgm:spPr>
        <a:ln>
          <a:noFill/>
        </a:ln>
      </dgm:spPr>
      <dgm:t>
        <a:bodyPr/>
        <a:lstStyle/>
        <a:p>
          <a:r>
            <a:rPr lang="fr-CA" b="0" dirty="0" smtClean="0">
              <a:solidFill>
                <a:schemeClr val="tx2"/>
              </a:solidFill>
            </a:rPr>
            <a:t>Collecte d’information interne, analyse et décision</a:t>
          </a:r>
          <a:endParaRPr lang="fr-CA" b="0" dirty="0"/>
        </a:p>
      </dgm:t>
    </dgm:pt>
    <dgm:pt modelId="{F081EF55-F43C-4AB8-AF9E-2093E051DC66}" type="parTrans" cxnId="{7614F0C7-CC62-459C-BE65-9D329A1AAEAF}">
      <dgm:prSet/>
      <dgm:spPr/>
      <dgm:t>
        <a:bodyPr/>
        <a:lstStyle/>
        <a:p>
          <a:endParaRPr lang="fr-CA"/>
        </a:p>
      </dgm:t>
    </dgm:pt>
    <dgm:pt modelId="{12E554F4-78FC-487E-877D-25AFB88031D4}" type="sibTrans" cxnId="{7614F0C7-CC62-459C-BE65-9D329A1AAEAF}">
      <dgm:prSet/>
      <dgm:spPr/>
      <dgm:t>
        <a:bodyPr/>
        <a:lstStyle/>
        <a:p>
          <a:endParaRPr lang="fr-CA"/>
        </a:p>
      </dgm:t>
    </dgm:pt>
    <dgm:pt modelId="{F6A3ECBB-8A1C-41E2-8AC9-C9F64AFFF5F1}">
      <dgm:prSet phldrT="[Texte]"/>
      <dgm:spPr>
        <a:ln>
          <a:noFill/>
        </a:ln>
      </dgm:spPr>
      <dgm:t>
        <a:bodyPr/>
        <a:lstStyle/>
        <a:p>
          <a:r>
            <a:rPr lang="fr-CA" b="0" dirty="0" smtClean="0">
              <a:solidFill>
                <a:schemeClr val="tx2"/>
              </a:solidFill>
            </a:rPr>
            <a:t>Réception de la plainte dans le réseau ou au siège social</a:t>
          </a:r>
          <a:endParaRPr lang="fr-CA" b="0" dirty="0"/>
        </a:p>
      </dgm:t>
    </dgm:pt>
    <dgm:pt modelId="{FF2F4FB9-CB35-4AFB-8BA5-370F27A33F18}" type="parTrans" cxnId="{D17C85A8-B96D-45F7-BE7D-76B604BFD5CF}">
      <dgm:prSet/>
      <dgm:spPr/>
      <dgm:t>
        <a:bodyPr/>
        <a:lstStyle/>
        <a:p>
          <a:endParaRPr lang="fr-CA"/>
        </a:p>
      </dgm:t>
    </dgm:pt>
    <dgm:pt modelId="{833810AA-80BD-4ECA-A803-A6215F624EBD}" type="sibTrans" cxnId="{D17C85A8-B96D-45F7-BE7D-76B604BFD5CF}">
      <dgm:prSet/>
      <dgm:spPr/>
      <dgm:t>
        <a:bodyPr/>
        <a:lstStyle/>
        <a:p>
          <a:endParaRPr lang="fr-CA"/>
        </a:p>
      </dgm:t>
    </dgm:pt>
    <dgm:pt modelId="{35F11C3A-A471-4C4D-8246-3575BCD4D9C5}">
      <dgm:prSet phldrT="[Texte]"/>
      <dgm:spPr/>
      <dgm:t>
        <a:bodyPr/>
        <a:lstStyle/>
        <a:p>
          <a:endParaRPr lang="fr-CA" dirty="0"/>
        </a:p>
      </dgm:t>
    </dgm:pt>
    <dgm:pt modelId="{D1173CB2-1BEA-406C-AC19-B60B5B3339E4}" type="parTrans" cxnId="{7B448BEE-6F18-446A-AAAA-B9DB8BA7A400}">
      <dgm:prSet/>
      <dgm:spPr/>
      <dgm:t>
        <a:bodyPr/>
        <a:lstStyle/>
        <a:p>
          <a:endParaRPr lang="fr-CA"/>
        </a:p>
      </dgm:t>
    </dgm:pt>
    <dgm:pt modelId="{D65C2583-085B-4467-BF39-3F825603DD63}" type="sibTrans" cxnId="{7B448BEE-6F18-446A-AAAA-B9DB8BA7A400}">
      <dgm:prSet/>
      <dgm:spPr/>
      <dgm:t>
        <a:bodyPr/>
        <a:lstStyle/>
        <a:p>
          <a:endParaRPr lang="fr-CA"/>
        </a:p>
      </dgm:t>
    </dgm:pt>
    <dgm:pt modelId="{25FC28C1-AF28-4A95-B321-A0F3DD1BA6C8}">
      <dgm:prSet phldrT="[Texte]"/>
      <dgm:spPr/>
      <dgm:t>
        <a:bodyPr/>
        <a:lstStyle/>
        <a:p>
          <a:endParaRPr lang="fr-CA" dirty="0"/>
        </a:p>
      </dgm:t>
    </dgm:pt>
    <dgm:pt modelId="{188C4689-DBDC-405B-846F-7BAD56998F6F}" type="parTrans" cxnId="{FE1B04DE-D6F1-453B-A767-1D25B4E12358}">
      <dgm:prSet/>
      <dgm:spPr/>
      <dgm:t>
        <a:bodyPr/>
        <a:lstStyle/>
        <a:p>
          <a:endParaRPr lang="fr-CA"/>
        </a:p>
      </dgm:t>
    </dgm:pt>
    <dgm:pt modelId="{35BA72E7-246F-49AF-A611-A5B89FA7CB88}" type="sibTrans" cxnId="{FE1B04DE-D6F1-453B-A767-1D25B4E12358}">
      <dgm:prSet/>
      <dgm:spPr/>
      <dgm:t>
        <a:bodyPr/>
        <a:lstStyle/>
        <a:p>
          <a:endParaRPr lang="fr-CA"/>
        </a:p>
      </dgm:t>
    </dgm:pt>
    <dgm:pt modelId="{6F964ECA-A7BA-4347-8EFC-2FBE64BCED7A}">
      <dgm:prSet phldrT="[Texte]"/>
      <dgm:spPr/>
      <dgm:t>
        <a:bodyPr/>
        <a:lstStyle/>
        <a:p>
          <a:endParaRPr lang="fr-CA" dirty="0"/>
        </a:p>
      </dgm:t>
    </dgm:pt>
    <dgm:pt modelId="{A247516A-BE94-46E2-A0CA-7516631EAA16}" type="parTrans" cxnId="{6C24656D-C78F-4BA3-AFCC-10C3D5B01D1F}">
      <dgm:prSet/>
      <dgm:spPr/>
      <dgm:t>
        <a:bodyPr/>
        <a:lstStyle/>
        <a:p>
          <a:endParaRPr lang="fr-CA"/>
        </a:p>
      </dgm:t>
    </dgm:pt>
    <dgm:pt modelId="{61E20F01-F5B7-41FF-8A2F-79360668CD88}" type="sibTrans" cxnId="{6C24656D-C78F-4BA3-AFCC-10C3D5B01D1F}">
      <dgm:prSet/>
      <dgm:spPr/>
      <dgm:t>
        <a:bodyPr/>
        <a:lstStyle/>
        <a:p>
          <a:endParaRPr lang="fr-CA"/>
        </a:p>
      </dgm:t>
    </dgm:pt>
    <dgm:pt modelId="{825D4BEE-A3E9-4A1A-A975-142DBC4D0A1C}">
      <dgm:prSet phldrT="[Texte]"/>
      <dgm:spPr/>
      <dgm:t>
        <a:bodyPr/>
        <a:lstStyle/>
        <a:p>
          <a:endParaRPr lang="fr-CA" dirty="0"/>
        </a:p>
      </dgm:t>
    </dgm:pt>
    <dgm:pt modelId="{D9FFACDA-6DD0-4E36-B188-28FEDA61CD73}" type="parTrans" cxnId="{64965E0C-625B-42E1-90CA-44673BE0A54E}">
      <dgm:prSet/>
      <dgm:spPr/>
      <dgm:t>
        <a:bodyPr/>
        <a:lstStyle/>
        <a:p>
          <a:endParaRPr lang="fr-CA"/>
        </a:p>
      </dgm:t>
    </dgm:pt>
    <dgm:pt modelId="{BC76499E-7ED9-4B23-BBC2-524356E804B9}" type="sibTrans" cxnId="{64965E0C-625B-42E1-90CA-44673BE0A54E}">
      <dgm:prSet/>
      <dgm:spPr/>
      <dgm:t>
        <a:bodyPr/>
        <a:lstStyle/>
        <a:p>
          <a:endParaRPr lang="fr-CA"/>
        </a:p>
      </dgm:t>
    </dgm:pt>
    <dgm:pt modelId="{243CC806-59A9-4DCC-849C-140697C2421E}">
      <dgm:prSet phldrT="[Texte]"/>
      <dgm:spPr>
        <a:ln>
          <a:noFill/>
        </a:ln>
      </dgm:spPr>
      <dgm:t>
        <a:bodyPr/>
        <a:lstStyle/>
        <a:p>
          <a:r>
            <a:rPr lang="fr-CA" b="0" dirty="0" smtClean="0">
              <a:solidFill>
                <a:schemeClr val="tx2"/>
              </a:solidFill>
            </a:rPr>
            <a:t>Complétion et archivage du dossier</a:t>
          </a:r>
          <a:endParaRPr lang="fr-CA" b="0" dirty="0"/>
        </a:p>
      </dgm:t>
    </dgm:pt>
    <dgm:pt modelId="{CBD8440A-EE41-4C7D-9C89-98B989F2ED66}" type="parTrans" cxnId="{93251BF2-D5F8-40DB-AF30-6546F6B676CA}">
      <dgm:prSet/>
      <dgm:spPr/>
      <dgm:t>
        <a:bodyPr/>
        <a:lstStyle/>
        <a:p>
          <a:endParaRPr lang="fr-CA"/>
        </a:p>
      </dgm:t>
    </dgm:pt>
    <dgm:pt modelId="{05CDBFDC-7250-4A17-83A1-3DBECC48A51A}" type="sibTrans" cxnId="{93251BF2-D5F8-40DB-AF30-6546F6B676CA}">
      <dgm:prSet/>
      <dgm:spPr/>
      <dgm:t>
        <a:bodyPr/>
        <a:lstStyle/>
        <a:p>
          <a:endParaRPr lang="fr-CA"/>
        </a:p>
      </dgm:t>
    </dgm:pt>
    <dgm:pt modelId="{6FAAAACB-A230-44E3-A912-EF325460F60A}">
      <dgm:prSet phldrT="[Texte]"/>
      <dgm:spPr/>
      <dgm:t>
        <a:bodyPr/>
        <a:lstStyle/>
        <a:p>
          <a:endParaRPr lang="fr-CA" b="0" dirty="0"/>
        </a:p>
      </dgm:t>
    </dgm:pt>
    <dgm:pt modelId="{3939DB27-DFB4-4033-8B83-AEB9976B3179}" type="parTrans" cxnId="{AFDC92BF-7E3F-4878-95FD-8DE541A1E1B0}">
      <dgm:prSet/>
      <dgm:spPr/>
      <dgm:t>
        <a:bodyPr/>
        <a:lstStyle/>
        <a:p>
          <a:endParaRPr lang="fr-CA"/>
        </a:p>
      </dgm:t>
    </dgm:pt>
    <dgm:pt modelId="{ED9F8789-8D4E-4B03-AEC0-05EF23CAD8FA}" type="sibTrans" cxnId="{AFDC92BF-7E3F-4878-95FD-8DE541A1E1B0}">
      <dgm:prSet/>
      <dgm:spPr/>
      <dgm:t>
        <a:bodyPr/>
        <a:lstStyle/>
        <a:p>
          <a:endParaRPr lang="fr-CA"/>
        </a:p>
      </dgm:t>
    </dgm:pt>
    <dgm:pt modelId="{4ACA98FC-19B1-4F8B-AFEE-2D2A8964AEA0}" type="pres">
      <dgm:prSet presAssocID="{8480DC7F-C23A-4BEC-9C1B-4B20DCBCEA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5E1362AA-3F8C-4457-A987-947B0A4AD11F}" type="pres">
      <dgm:prSet presAssocID="{2CE1F1B9-EB50-4232-B894-E35A11F2B04D}" presName="composite" presStyleCnt="0"/>
      <dgm:spPr/>
    </dgm:pt>
    <dgm:pt modelId="{B754EB44-7D63-4D65-98B2-7CDA515ADE91}" type="pres">
      <dgm:prSet presAssocID="{2CE1F1B9-EB50-4232-B894-E35A11F2B04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6240078-9EEA-4610-977F-EB001FBE79F6}" type="pres">
      <dgm:prSet presAssocID="{2CE1F1B9-EB50-4232-B894-E35A11F2B04D}" presName="descendantText" presStyleLbl="alignAcc1" presStyleIdx="0" presStyleCnt="6" custLinFactNeighborX="0" custLinFactNeighborY="-285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6534F5B-0B7E-4118-B23D-F73C6ACBFE2F}" type="pres">
      <dgm:prSet presAssocID="{6BCA8B23-6B3A-4857-B738-F3870C16B835}" presName="sp" presStyleCnt="0"/>
      <dgm:spPr/>
    </dgm:pt>
    <dgm:pt modelId="{48BDEA11-9A55-4D90-B2F7-B2CBB184067E}" type="pres">
      <dgm:prSet presAssocID="{35F11C3A-A471-4C4D-8246-3575BCD4D9C5}" presName="composite" presStyleCnt="0"/>
      <dgm:spPr/>
    </dgm:pt>
    <dgm:pt modelId="{6C39430C-BE0E-45D8-B1CE-8280E21E2D43}" type="pres">
      <dgm:prSet presAssocID="{35F11C3A-A471-4C4D-8246-3575BCD4D9C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BEBDE45-DD8A-460E-A36D-6365068815AE}" type="pres">
      <dgm:prSet presAssocID="{35F11C3A-A471-4C4D-8246-3575BCD4D9C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54F4069-F5C8-4F9F-8E44-CA375C831E03}" type="pres">
      <dgm:prSet presAssocID="{D65C2583-085B-4467-BF39-3F825603DD63}" presName="sp" presStyleCnt="0"/>
      <dgm:spPr/>
    </dgm:pt>
    <dgm:pt modelId="{5767DB99-2FE7-4A9A-A293-5AFB50F3F31B}" type="pres">
      <dgm:prSet presAssocID="{25FC28C1-AF28-4A95-B321-A0F3DD1BA6C8}" presName="composite" presStyleCnt="0"/>
      <dgm:spPr/>
    </dgm:pt>
    <dgm:pt modelId="{D0A31DB6-E1F8-4686-BCC7-A2A93413EB54}" type="pres">
      <dgm:prSet presAssocID="{25FC28C1-AF28-4A95-B321-A0F3DD1BA6C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70B9EE1-70CE-4AE7-9C5A-3DF6B124B257}" type="pres">
      <dgm:prSet presAssocID="{25FC28C1-AF28-4A95-B321-A0F3DD1BA6C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1DBB23C-2A79-47A3-9698-82CB2E003280}" type="pres">
      <dgm:prSet presAssocID="{35BA72E7-246F-49AF-A611-A5B89FA7CB88}" presName="sp" presStyleCnt="0"/>
      <dgm:spPr/>
    </dgm:pt>
    <dgm:pt modelId="{35B5817E-645E-44A4-9CBE-CD4991D3B9F0}" type="pres">
      <dgm:prSet presAssocID="{6F964ECA-A7BA-4347-8EFC-2FBE64BCED7A}" presName="composite" presStyleCnt="0"/>
      <dgm:spPr/>
    </dgm:pt>
    <dgm:pt modelId="{2FB3F5D5-7769-44FA-B6B2-A3A9CF7B2916}" type="pres">
      <dgm:prSet presAssocID="{6F964ECA-A7BA-4347-8EFC-2FBE64BCED7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1A666E0-2C7E-49C5-AFF9-D375D4113D18}" type="pres">
      <dgm:prSet presAssocID="{6F964ECA-A7BA-4347-8EFC-2FBE64BCED7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085C103B-CD5D-4E2A-AEEE-44EDECBD982D}" type="pres">
      <dgm:prSet presAssocID="{61E20F01-F5B7-41FF-8A2F-79360668CD88}" presName="sp" presStyleCnt="0"/>
      <dgm:spPr/>
    </dgm:pt>
    <dgm:pt modelId="{CFC2CAC2-4A3D-48D4-A31C-A2F8599F8821}" type="pres">
      <dgm:prSet presAssocID="{825D4BEE-A3E9-4A1A-A975-142DBC4D0A1C}" presName="composite" presStyleCnt="0"/>
      <dgm:spPr/>
    </dgm:pt>
    <dgm:pt modelId="{36BD57E1-ADA4-4D91-94BA-891D74C624C8}" type="pres">
      <dgm:prSet presAssocID="{825D4BEE-A3E9-4A1A-A975-142DBC4D0A1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19D37503-75EC-4912-9584-1B2F81B72EE7}" type="pres">
      <dgm:prSet presAssocID="{825D4BEE-A3E9-4A1A-A975-142DBC4D0A1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CBE97882-772E-4626-99D8-709BE006B2F8}" type="pres">
      <dgm:prSet presAssocID="{BC76499E-7ED9-4B23-BBC2-524356E804B9}" presName="sp" presStyleCnt="0"/>
      <dgm:spPr/>
    </dgm:pt>
    <dgm:pt modelId="{1540D7A0-6764-4C14-9B41-FFB92CDFBA83}" type="pres">
      <dgm:prSet presAssocID="{6FAAAACB-A230-44E3-A912-EF325460F60A}" presName="composite" presStyleCnt="0"/>
      <dgm:spPr/>
    </dgm:pt>
    <dgm:pt modelId="{7CE7989C-5AF3-455C-8CC1-D1FF41923F93}" type="pres">
      <dgm:prSet presAssocID="{6FAAAACB-A230-44E3-A912-EF325460F60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37730938-3B1D-4460-9420-356F43092465}" type="pres">
      <dgm:prSet presAssocID="{6FAAAACB-A230-44E3-A912-EF325460F60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5CF81DCA-9AEF-4BA4-BE50-985549C0F670}" srcId="{6F964ECA-A7BA-4347-8EFC-2FBE64BCED7A}" destId="{545B881C-4367-4586-9D6D-390018D5D660}" srcOrd="0" destOrd="0" parTransId="{89511D19-D703-45D5-AC3E-41168E61693E}" sibTransId="{996FF065-003F-4B09-9B3C-7E80295E9357}"/>
    <dgm:cxn modelId="{C4D927E2-58C9-454D-8958-0E2CABE1B907}" type="presOf" srcId="{825D4BEE-A3E9-4A1A-A975-142DBC4D0A1C}" destId="{36BD57E1-ADA4-4D91-94BA-891D74C624C8}" srcOrd="0" destOrd="0" presId="urn:microsoft.com/office/officeart/2005/8/layout/chevron2"/>
    <dgm:cxn modelId="{64965E0C-625B-42E1-90CA-44673BE0A54E}" srcId="{8480DC7F-C23A-4BEC-9C1B-4B20DCBCEA88}" destId="{825D4BEE-A3E9-4A1A-A975-142DBC4D0A1C}" srcOrd="4" destOrd="0" parTransId="{D9FFACDA-6DD0-4E36-B188-28FEDA61CD73}" sibTransId="{BC76499E-7ED9-4B23-BBC2-524356E804B9}"/>
    <dgm:cxn modelId="{7833D280-3FC3-4D2D-85E6-BD35299A1957}" type="presOf" srcId="{74B81C51-7174-4FF2-AA9A-CF0D52F1E53C}" destId="{7BEBDE45-DD8A-460E-A36D-6365068815AE}" srcOrd="0" destOrd="0" presId="urn:microsoft.com/office/officeart/2005/8/layout/chevron2"/>
    <dgm:cxn modelId="{FE1B04DE-D6F1-453B-A767-1D25B4E12358}" srcId="{8480DC7F-C23A-4BEC-9C1B-4B20DCBCEA88}" destId="{25FC28C1-AF28-4A95-B321-A0F3DD1BA6C8}" srcOrd="2" destOrd="0" parTransId="{188C4689-DBDC-405B-846F-7BAD56998F6F}" sibTransId="{35BA72E7-246F-49AF-A611-A5B89FA7CB88}"/>
    <dgm:cxn modelId="{EFA5E063-976F-46F3-9F17-549DEDCA7ACA}" type="presOf" srcId="{2CE1F1B9-EB50-4232-B894-E35A11F2B04D}" destId="{B754EB44-7D63-4D65-98B2-7CDA515ADE91}" srcOrd="0" destOrd="0" presId="urn:microsoft.com/office/officeart/2005/8/layout/chevron2"/>
    <dgm:cxn modelId="{1D96ABC1-01A3-4A4A-BA87-153C14B83E10}" type="presOf" srcId="{35F11C3A-A471-4C4D-8246-3575BCD4D9C5}" destId="{6C39430C-BE0E-45D8-B1CE-8280E21E2D43}" srcOrd="0" destOrd="0" presId="urn:microsoft.com/office/officeart/2005/8/layout/chevron2"/>
    <dgm:cxn modelId="{83E29994-BE36-48B9-A56D-22FC4347E97B}" type="presOf" srcId="{545B881C-4367-4586-9D6D-390018D5D660}" destId="{A1A666E0-2C7E-49C5-AFF9-D375D4113D18}" srcOrd="0" destOrd="0" presId="urn:microsoft.com/office/officeart/2005/8/layout/chevron2"/>
    <dgm:cxn modelId="{AFDC92BF-7E3F-4878-95FD-8DE541A1E1B0}" srcId="{8480DC7F-C23A-4BEC-9C1B-4B20DCBCEA88}" destId="{6FAAAACB-A230-44E3-A912-EF325460F60A}" srcOrd="5" destOrd="0" parTransId="{3939DB27-DFB4-4033-8B83-AEB9976B3179}" sibTransId="{ED9F8789-8D4E-4B03-AEC0-05EF23CAD8FA}"/>
    <dgm:cxn modelId="{7614F0C7-CC62-459C-BE65-9D329A1AAEAF}" srcId="{25FC28C1-AF28-4A95-B321-A0F3DD1BA6C8}" destId="{E0E1792A-6916-4157-8A32-87A3778315AB}" srcOrd="0" destOrd="0" parTransId="{F081EF55-F43C-4AB8-AF9E-2093E051DC66}" sibTransId="{12E554F4-78FC-487E-877D-25AFB88031D4}"/>
    <dgm:cxn modelId="{93251BF2-D5F8-40DB-AF30-6546F6B676CA}" srcId="{6FAAAACB-A230-44E3-A912-EF325460F60A}" destId="{243CC806-59A9-4DCC-849C-140697C2421E}" srcOrd="0" destOrd="0" parTransId="{CBD8440A-EE41-4C7D-9C89-98B989F2ED66}" sibTransId="{05CDBFDC-7250-4A17-83A1-3DBECC48A51A}"/>
    <dgm:cxn modelId="{7192E3AF-9027-4ACD-9B10-CB8756A6F28B}" type="presOf" srcId="{F6A3ECBB-8A1C-41E2-8AC9-C9F64AFFF5F1}" destId="{F6240078-9EEA-4610-977F-EB001FBE79F6}" srcOrd="0" destOrd="0" presId="urn:microsoft.com/office/officeart/2005/8/layout/chevron2"/>
    <dgm:cxn modelId="{719A9446-EFA1-4219-8E21-3664B4E9BC57}" srcId="{8480DC7F-C23A-4BEC-9C1B-4B20DCBCEA88}" destId="{2CE1F1B9-EB50-4232-B894-E35A11F2B04D}" srcOrd="0" destOrd="0" parTransId="{D0D779EF-9FF3-457C-BEA3-3CEEF5728A93}" sibTransId="{6BCA8B23-6B3A-4857-B738-F3870C16B835}"/>
    <dgm:cxn modelId="{960AA5FC-2F57-4F6E-9E91-59AC3BCD9336}" type="presOf" srcId="{243CC806-59A9-4DCC-849C-140697C2421E}" destId="{37730938-3B1D-4460-9420-356F43092465}" srcOrd="0" destOrd="0" presId="urn:microsoft.com/office/officeart/2005/8/layout/chevron2"/>
    <dgm:cxn modelId="{6C24656D-C78F-4BA3-AFCC-10C3D5B01D1F}" srcId="{8480DC7F-C23A-4BEC-9C1B-4B20DCBCEA88}" destId="{6F964ECA-A7BA-4347-8EFC-2FBE64BCED7A}" srcOrd="3" destOrd="0" parTransId="{A247516A-BE94-46E2-A0CA-7516631EAA16}" sibTransId="{61E20F01-F5B7-41FF-8A2F-79360668CD88}"/>
    <dgm:cxn modelId="{6A05F3BA-BABF-427A-B668-589E7B42AA2D}" type="presOf" srcId="{6F964ECA-A7BA-4347-8EFC-2FBE64BCED7A}" destId="{2FB3F5D5-7769-44FA-B6B2-A3A9CF7B2916}" srcOrd="0" destOrd="0" presId="urn:microsoft.com/office/officeart/2005/8/layout/chevron2"/>
    <dgm:cxn modelId="{EC4C2937-A758-438D-97B8-F0BCA9FA4F36}" type="presOf" srcId="{E0E1792A-6916-4157-8A32-87A3778315AB}" destId="{E70B9EE1-70CE-4AE7-9C5A-3DF6B124B257}" srcOrd="0" destOrd="0" presId="urn:microsoft.com/office/officeart/2005/8/layout/chevron2"/>
    <dgm:cxn modelId="{3574386E-FC33-423B-B3AE-652FBDD097EA}" type="presOf" srcId="{25FC28C1-AF28-4A95-B321-A0F3DD1BA6C8}" destId="{D0A31DB6-E1F8-4686-BCC7-A2A93413EB54}" srcOrd="0" destOrd="0" presId="urn:microsoft.com/office/officeart/2005/8/layout/chevron2"/>
    <dgm:cxn modelId="{484F97DD-32EF-41DC-84C5-83D3D8CE1D93}" srcId="{825D4BEE-A3E9-4A1A-A975-142DBC4D0A1C}" destId="{3897DBBE-9614-414A-A890-E3596124BD26}" srcOrd="0" destOrd="0" parTransId="{905BDF31-4655-4842-9291-639C9CF1D829}" sibTransId="{A66A39A5-4C26-41C1-BC03-3BB0F2432AB0}"/>
    <dgm:cxn modelId="{0E822FAC-E3B6-4D1C-8E5B-DF70FACC8657}" srcId="{35F11C3A-A471-4C4D-8246-3575BCD4D9C5}" destId="{74B81C51-7174-4FF2-AA9A-CF0D52F1E53C}" srcOrd="0" destOrd="0" parTransId="{FE5753F9-3798-4E5E-B4FF-FBD2C20ED79D}" sibTransId="{961942AF-1EA2-4A16-BA91-C5148777D97B}"/>
    <dgm:cxn modelId="{5A330051-BA95-4BF2-996B-922C514B612A}" type="presOf" srcId="{3897DBBE-9614-414A-A890-E3596124BD26}" destId="{19D37503-75EC-4912-9584-1B2F81B72EE7}" srcOrd="0" destOrd="0" presId="urn:microsoft.com/office/officeart/2005/8/layout/chevron2"/>
    <dgm:cxn modelId="{CC537E61-7779-4272-B096-0AEAC38B8535}" type="presOf" srcId="{8480DC7F-C23A-4BEC-9C1B-4B20DCBCEA88}" destId="{4ACA98FC-19B1-4F8B-AFEE-2D2A8964AEA0}" srcOrd="0" destOrd="0" presId="urn:microsoft.com/office/officeart/2005/8/layout/chevron2"/>
    <dgm:cxn modelId="{18A2718B-23FF-49C3-83CC-28E762049574}" type="presOf" srcId="{6FAAAACB-A230-44E3-A912-EF325460F60A}" destId="{7CE7989C-5AF3-455C-8CC1-D1FF41923F93}" srcOrd="0" destOrd="0" presId="urn:microsoft.com/office/officeart/2005/8/layout/chevron2"/>
    <dgm:cxn modelId="{7B448BEE-6F18-446A-AAAA-B9DB8BA7A400}" srcId="{8480DC7F-C23A-4BEC-9C1B-4B20DCBCEA88}" destId="{35F11C3A-A471-4C4D-8246-3575BCD4D9C5}" srcOrd="1" destOrd="0" parTransId="{D1173CB2-1BEA-406C-AC19-B60B5B3339E4}" sibTransId="{D65C2583-085B-4467-BF39-3F825603DD63}"/>
    <dgm:cxn modelId="{D17C85A8-B96D-45F7-BE7D-76B604BFD5CF}" srcId="{2CE1F1B9-EB50-4232-B894-E35A11F2B04D}" destId="{F6A3ECBB-8A1C-41E2-8AC9-C9F64AFFF5F1}" srcOrd="0" destOrd="0" parTransId="{FF2F4FB9-CB35-4AFB-8BA5-370F27A33F18}" sibTransId="{833810AA-80BD-4ECA-A803-A6215F624EBD}"/>
    <dgm:cxn modelId="{FFD7DF27-0C51-4F8B-B88D-0BF2EA516D42}" type="presParOf" srcId="{4ACA98FC-19B1-4F8B-AFEE-2D2A8964AEA0}" destId="{5E1362AA-3F8C-4457-A987-947B0A4AD11F}" srcOrd="0" destOrd="0" presId="urn:microsoft.com/office/officeart/2005/8/layout/chevron2"/>
    <dgm:cxn modelId="{CC8FF109-0EA5-4C9E-BD76-3FFE85353D90}" type="presParOf" srcId="{5E1362AA-3F8C-4457-A987-947B0A4AD11F}" destId="{B754EB44-7D63-4D65-98B2-7CDA515ADE91}" srcOrd="0" destOrd="0" presId="urn:microsoft.com/office/officeart/2005/8/layout/chevron2"/>
    <dgm:cxn modelId="{AF02A0CB-B713-4AC1-ABA4-61154FD62B2D}" type="presParOf" srcId="{5E1362AA-3F8C-4457-A987-947B0A4AD11F}" destId="{F6240078-9EEA-4610-977F-EB001FBE79F6}" srcOrd="1" destOrd="0" presId="urn:microsoft.com/office/officeart/2005/8/layout/chevron2"/>
    <dgm:cxn modelId="{41AE2A18-CD59-4503-AB50-B7F0446DD196}" type="presParOf" srcId="{4ACA98FC-19B1-4F8B-AFEE-2D2A8964AEA0}" destId="{F6534F5B-0B7E-4118-B23D-F73C6ACBFE2F}" srcOrd="1" destOrd="0" presId="urn:microsoft.com/office/officeart/2005/8/layout/chevron2"/>
    <dgm:cxn modelId="{26935B1C-120C-4C8E-8409-C0CE1463B922}" type="presParOf" srcId="{4ACA98FC-19B1-4F8B-AFEE-2D2A8964AEA0}" destId="{48BDEA11-9A55-4D90-B2F7-B2CBB184067E}" srcOrd="2" destOrd="0" presId="urn:microsoft.com/office/officeart/2005/8/layout/chevron2"/>
    <dgm:cxn modelId="{4BDCBC59-CC3F-4F2F-9AA5-56AC847704B9}" type="presParOf" srcId="{48BDEA11-9A55-4D90-B2F7-B2CBB184067E}" destId="{6C39430C-BE0E-45D8-B1CE-8280E21E2D43}" srcOrd="0" destOrd="0" presId="urn:microsoft.com/office/officeart/2005/8/layout/chevron2"/>
    <dgm:cxn modelId="{AEA5FB4F-9E7D-4FFA-95DF-FA939C3118A0}" type="presParOf" srcId="{48BDEA11-9A55-4D90-B2F7-B2CBB184067E}" destId="{7BEBDE45-DD8A-460E-A36D-6365068815AE}" srcOrd="1" destOrd="0" presId="urn:microsoft.com/office/officeart/2005/8/layout/chevron2"/>
    <dgm:cxn modelId="{344283A8-6B41-4752-A6E3-2A869E25EA6E}" type="presParOf" srcId="{4ACA98FC-19B1-4F8B-AFEE-2D2A8964AEA0}" destId="{654F4069-F5C8-4F9F-8E44-CA375C831E03}" srcOrd="3" destOrd="0" presId="urn:microsoft.com/office/officeart/2005/8/layout/chevron2"/>
    <dgm:cxn modelId="{5079E201-2202-46BF-9429-28B9EDECEDC4}" type="presParOf" srcId="{4ACA98FC-19B1-4F8B-AFEE-2D2A8964AEA0}" destId="{5767DB99-2FE7-4A9A-A293-5AFB50F3F31B}" srcOrd="4" destOrd="0" presId="urn:microsoft.com/office/officeart/2005/8/layout/chevron2"/>
    <dgm:cxn modelId="{064AB4A0-B68A-44F2-9569-163669B98686}" type="presParOf" srcId="{5767DB99-2FE7-4A9A-A293-5AFB50F3F31B}" destId="{D0A31DB6-E1F8-4686-BCC7-A2A93413EB54}" srcOrd="0" destOrd="0" presId="urn:microsoft.com/office/officeart/2005/8/layout/chevron2"/>
    <dgm:cxn modelId="{32BE6E02-8A2A-4948-A54F-483385C5ED5C}" type="presParOf" srcId="{5767DB99-2FE7-4A9A-A293-5AFB50F3F31B}" destId="{E70B9EE1-70CE-4AE7-9C5A-3DF6B124B257}" srcOrd="1" destOrd="0" presId="urn:microsoft.com/office/officeart/2005/8/layout/chevron2"/>
    <dgm:cxn modelId="{FEBFF679-847F-40DA-BB05-842BFDB2ECE2}" type="presParOf" srcId="{4ACA98FC-19B1-4F8B-AFEE-2D2A8964AEA0}" destId="{61DBB23C-2A79-47A3-9698-82CB2E003280}" srcOrd="5" destOrd="0" presId="urn:microsoft.com/office/officeart/2005/8/layout/chevron2"/>
    <dgm:cxn modelId="{A8C2F271-2166-4417-8F79-167D9CB79C2B}" type="presParOf" srcId="{4ACA98FC-19B1-4F8B-AFEE-2D2A8964AEA0}" destId="{35B5817E-645E-44A4-9CBE-CD4991D3B9F0}" srcOrd="6" destOrd="0" presId="urn:microsoft.com/office/officeart/2005/8/layout/chevron2"/>
    <dgm:cxn modelId="{E9757535-694A-4AAD-BBE7-EB6A8D78F412}" type="presParOf" srcId="{35B5817E-645E-44A4-9CBE-CD4991D3B9F0}" destId="{2FB3F5D5-7769-44FA-B6B2-A3A9CF7B2916}" srcOrd="0" destOrd="0" presId="urn:microsoft.com/office/officeart/2005/8/layout/chevron2"/>
    <dgm:cxn modelId="{D08FDF9F-68AE-459B-B1AF-84C744C2F001}" type="presParOf" srcId="{35B5817E-645E-44A4-9CBE-CD4991D3B9F0}" destId="{A1A666E0-2C7E-49C5-AFF9-D375D4113D18}" srcOrd="1" destOrd="0" presId="urn:microsoft.com/office/officeart/2005/8/layout/chevron2"/>
    <dgm:cxn modelId="{2F2E9125-0D29-4100-8DD8-87606909F8A7}" type="presParOf" srcId="{4ACA98FC-19B1-4F8B-AFEE-2D2A8964AEA0}" destId="{085C103B-CD5D-4E2A-AEEE-44EDECBD982D}" srcOrd="7" destOrd="0" presId="urn:microsoft.com/office/officeart/2005/8/layout/chevron2"/>
    <dgm:cxn modelId="{4F33652C-0921-4C46-927A-65689F2E11AC}" type="presParOf" srcId="{4ACA98FC-19B1-4F8B-AFEE-2D2A8964AEA0}" destId="{CFC2CAC2-4A3D-48D4-A31C-A2F8599F8821}" srcOrd="8" destOrd="0" presId="urn:microsoft.com/office/officeart/2005/8/layout/chevron2"/>
    <dgm:cxn modelId="{46BF519B-B7B4-4F49-9457-0EFB07ED36C4}" type="presParOf" srcId="{CFC2CAC2-4A3D-48D4-A31C-A2F8599F8821}" destId="{36BD57E1-ADA4-4D91-94BA-891D74C624C8}" srcOrd="0" destOrd="0" presId="urn:microsoft.com/office/officeart/2005/8/layout/chevron2"/>
    <dgm:cxn modelId="{07F7F7BA-CB22-4127-9308-1B5FE44F6B9A}" type="presParOf" srcId="{CFC2CAC2-4A3D-48D4-A31C-A2F8599F8821}" destId="{19D37503-75EC-4912-9584-1B2F81B72EE7}" srcOrd="1" destOrd="0" presId="urn:microsoft.com/office/officeart/2005/8/layout/chevron2"/>
    <dgm:cxn modelId="{7F8113D1-A02F-452C-8985-3BA7D0655ECD}" type="presParOf" srcId="{4ACA98FC-19B1-4F8B-AFEE-2D2A8964AEA0}" destId="{CBE97882-772E-4626-99D8-709BE006B2F8}" srcOrd="9" destOrd="0" presId="urn:microsoft.com/office/officeart/2005/8/layout/chevron2"/>
    <dgm:cxn modelId="{EB4DAF5C-4A3F-4E99-B266-F12171A34F08}" type="presParOf" srcId="{4ACA98FC-19B1-4F8B-AFEE-2D2A8964AEA0}" destId="{1540D7A0-6764-4C14-9B41-FFB92CDFBA83}" srcOrd="10" destOrd="0" presId="urn:microsoft.com/office/officeart/2005/8/layout/chevron2"/>
    <dgm:cxn modelId="{3B1525F2-1BD4-4B1C-8C48-4C3C4E7EE74D}" type="presParOf" srcId="{1540D7A0-6764-4C14-9B41-FFB92CDFBA83}" destId="{7CE7989C-5AF3-455C-8CC1-D1FF41923F93}" srcOrd="0" destOrd="0" presId="urn:microsoft.com/office/officeart/2005/8/layout/chevron2"/>
    <dgm:cxn modelId="{3BD9FAA9-680A-4C77-8021-835DD77F5B32}" type="presParOf" srcId="{1540D7A0-6764-4C14-9B41-FFB92CDFBA83}" destId="{37730938-3B1D-4460-9420-356F430924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5321-D75C-4CD5-AA31-FF0C8783FAFC}">
      <dsp:nvSpPr>
        <dsp:cNvPr id="0" name=""/>
        <dsp:cNvSpPr/>
      </dsp:nvSpPr>
      <dsp:spPr>
        <a:xfrm>
          <a:off x="3760890" y="1008518"/>
          <a:ext cx="178491" cy="1988901"/>
        </a:xfrm>
        <a:custGeom>
          <a:avLst/>
          <a:gdLst/>
          <a:ahLst/>
          <a:cxnLst/>
          <a:rect l="0" t="0" r="0" b="0"/>
          <a:pathLst>
            <a:path>
              <a:moveTo>
                <a:pt x="178491" y="0"/>
              </a:moveTo>
              <a:lnTo>
                <a:pt x="178491" y="1988901"/>
              </a:lnTo>
              <a:lnTo>
                <a:pt x="0" y="19889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35854-9CFB-43B8-A0A6-07570F1D37DA}">
      <dsp:nvSpPr>
        <dsp:cNvPr id="0" name=""/>
        <dsp:cNvSpPr/>
      </dsp:nvSpPr>
      <dsp:spPr>
        <a:xfrm>
          <a:off x="3939381" y="1008518"/>
          <a:ext cx="178491" cy="781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961"/>
              </a:lnTo>
              <a:lnTo>
                <a:pt x="178491" y="781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AF50-AEBE-4F80-A022-CC378C4F99F4}">
      <dsp:nvSpPr>
        <dsp:cNvPr id="0" name=""/>
        <dsp:cNvSpPr/>
      </dsp:nvSpPr>
      <dsp:spPr>
        <a:xfrm>
          <a:off x="3760890" y="1008518"/>
          <a:ext cx="178491" cy="781961"/>
        </a:xfrm>
        <a:custGeom>
          <a:avLst/>
          <a:gdLst/>
          <a:ahLst/>
          <a:cxnLst/>
          <a:rect l="0" t="0" r="0" b="0"/>
          <a:pathLst>
            <a:path>
              <a:moveTo>
                <a:pt x="178491" y="0"/>
              </a:moveTo>
              <a:lnTo>
                <a:pt x="178491" y="781961"/>
              </a:lnTo>
              <a:lnTo>
                <a:pt x="0" y="781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693B8-C712-4E3A-93C4-9C75A773A5BA}">
      <dsp:nvSpPr>
        <dsp:cNvPr id="0" name=""/>
        <dsp:cNvSpPr/>
      </dsp:nvSpPr>
      <dsp:spPr>
        <a:xfrm>
          <a:off x="3939381" y="1008518"/>
          <a:ext cx="3085347" cy="277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372"/>
              </a:lnTo>
              <a:lnTo>
                <a:pt x="3085347" y="2592372"/>
              </a:lnTo>
              <a:lnTo>
                <a:pt x="3085347" y="2770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6A1C-2B28-427C-90B7-32E99C66F465}">
      <dsp:nvSpPr>
        <dsp:cNvPr id="0" name=""/>
        <dsp:cNvSpPr/>
      </dsp:nvSpPr>
      <dsp:spPr>
        <a:xfrm>
          <a:off x="3939381" y="1008518"/>
          <a:ext cx="1028449" cy="2770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2372"/>
              </a:lnTo>
              <a:lnTo>
                <a:pt x="1028449" y="2592372"/>
              </a:lnTo>
              <a:lnTo>
                <a:pt x="1028449" y="2770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513F7-EF3F-427F-95FC-E53F355C14DA}">
      <dsp:nvSpPr>
        <dsp:cNvPr id="0" name=""/>
        <dsp:cNvSpPr/>
      </dsp:nvSpPr>
      <dsp:spPr>
        <a:xfrm>
          <a:off x="2910932" y="1008518"/>
          <a:ext cx="1028449" cy="2770863"/>
        </a:xfrm>
        <a:custGeom>
          <a:avLst/>
          <a:gdLst/>
          <a:ahLst/>
          <a:cxnLst/>
          <a:rect l="0" t="0" r="0" b="0"/>
          <a:pathLst>
            <a:path>
              <a:moveTo>
                <a:pt x="1028449" y="0"/>
              </a:moveTo>
              <a:lnTo>
                <a:pt x="1028449" y="2592372"/>
              </a:lnTo>
              <a:lnTo>
                <a:pt x="0" y="2592372"/>
              </a:lnTo>
              <a:lnTo>
                <a:pt x="0" y="2770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462D6-0873-407D-8FD1-350467CEDFD3}">
      <dsp:nvSpPr>
        <dsp:cNvPr id="0" name=""/>
        <dsp:cNvSpPr/>
      </dsp:nvSpPr>
      <dsp:spPr>
        <a:xfrm>
          <a:off x="854033" y="1008518"/>
          <a:ext cx="3085347" cy="2770863"/>
        </a:xfrm>
        <a:custGeom>
          <a:avLst/>
          <a:gdLst/>
          <a:ahLst/>
          <a:cxnLst/>
          <a:rect l="0" t="0" r="0" b="0"/>
          <a:pathLst>
            <a:path>
              <a:moveTo>
                <a:pt x="3085347" y="0"/>
              </a:moveTo>
              <a:lnTo>
                <a:pt x="3085347" y="2592372"/>
              </a:lnTo>
              <a:lnTo>
                <a:pt x="0" y="2592372"/>
              </a:lnTo>
              <a:lnTo>
                <a:pt x="0" y="2770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72D71-B77C-49DE-A938-86075F2BE0D1}">
      <dsp:nvSpPr>
        <dsp:cNvPr id="0" name=""/>
        <dsp:cNvSpPr/>
      </dsp:nvSpPr>
      <dsp:spPr>
        <a:xfrm>
          <a:off x="3089423" y="158560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solidFill>
                <a:schemeClr val="tx2"/>
              </a:solidFill>
            </a:rPr>
            <a:t>PDG</a:t>
          </a:r>
          <a:endParaRPr lang="fr-CA" sz="1500" b="1" kern="1200" dirty="0">
            <a:solidFill>
              <a:schemeClr val="tx2"/>
            </a:solidFill>
          </a:endParaRPr>
        </a:p>
      </dsp:txBody>
      <dsp:txXfrm>
        <a:off x="3089423" y="158560"/>
        <a:ext cx="1699916" cy="849958"/>
      </dsp:txXfrm>
    </dsp:sp>
    <dsp:sp modelId="{8F983BBE-E74E-4BA7-BF0C-A23A8AB926D2}">
      <dsp:nvSpPr>
        <dsp:cNvPr id="0" name=""/>
        <dsp:cNvSpPr/>
      </dsp:nvSpPr>
      <dsp:spPr>
        <a:xfrm>
          <a:off x="4075" y="3779381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i="0" kern="1200" baseline="0" dirty="0" smtClean="0">
              <a:solidFill>
                <a:schemeClr val="tx2"/>
              </a:solidFill>
            </a:rPr>
            <a:t>VP</a:t>
          </a:r>
          <a:endParaRPr lang="fr-CA" sz="1500" b="1" i="0" kern="1200" baseline="0" dirty="0">
            <a:solidFill>
              <a:schemeClr val="tx2"/>
            </a:solidFill>
          </a:endParaRPr>
        </a:p>
      </dsp:txBody>
      <dsp:txXfrm>
        <a:off x="4075" y="3779381"/>
        <a:ext cx="1699916" cy="849958"/>
      </dsp:txXfrm>
    </dsp:sp>
    <dsp:sp modelId="{1AB77590-3C37-4219-98AE-265625755A26}">
      <dsp:nvSpPr>
        <dsp:cNvPr id="0" name=""/>
        <dsp:cNvSpPr/>
      </dsp:nvSpPr>
      <dsp:spPr>
        <a:xfrm>
          <a:off x="2060974" y="3779381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i="0" kern="1200" baseline="0" dirty="0" smtClean="0">
              <a:solidFill>
                <a:schemeClr val="tx2"/>
              </a:solidFill>
            </a:rPr>
            <a:t> VP</a:t>
          </a:r>
          <a:endParaRPr lang="fr-CA" sz="1500" b="1" i="0" kern="1200" baseline="0" dirty="0">
            <a:solidFill>
              <a:schemeClr val="tx2"/>
            </a:solidFill>
          </a:endParaRPr>
        </a:p>
      </dsp:txBody>
      <dsp:txXfrm>
        <a:off x="2060974" y="3779381"/>
        <a:ext cx="1699916" cy="849958"/>
      </dsp:txXfrm>
    </dsp:sp>
    <dsp:sp modelId="{4E4A0C0F-67D7-4DC1-8B81-3AA2C3314757}">
      <dsp:nvSpPr>
        <dsp:cNvPr id="0" name=""/>
        <dsp:cNvSpPr/>
      </dsp:nvSpPr>
      <dsp:spPr>
        <a:xfrm>
          <a:off x="4117872" y="3779381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i="0" kern="1200" baseline="0" dirty="0" smtClean="0">
              <a:solidFill>
                <a:schemeClr val="tx2"/>
              </a:solidFill>
            </a:rPr>
            <a:t>DG</a:t>
          </a:r>
          <a:endParaRPr lang="fr-CA" sz="1500" b="1" i="0" kern="1200" baseline="0" dirty="0">
            <a:solidFill>
              <a:schemeClr val="tx2"/>
            </a:solidFill>
          </a:endParaRPr>
        </a:p>
      </dsp:txBody>
      <dsp:txXfrm>
        <a:off x="4117872" y="3779381"/>
        <a:ext cx="1699916" cy="849958"/>
      </dsp:txXfrm>
    </dsp:sp>
    <dsp:sp modelId="{70BBE832-7D5E-4934-845D-63C1DAE8E3A9}">
      <dsp:nvSpPr>
        <dsp:cNvPr id="0" name=""/>
        <dsp:cNvSpPr/>
      </dsp:nvSpPr>
      <dsp:spPr>
        <a:xfrm>
          <a:off x="6174771" y="3779381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i="0" kern="1200" baseline="0" dirty="0" smtClean="0">
              <a:solidFill>
                <a:schemeClr val="tx2"/>
              </a:solidFill>
            </a:rPr>
            <a:t>DG</a:t>
          </a:r>
          <a:endParaRPr lang="fr-CA" sz="1500" b="1" i="0" kern="1200" baseline="0" dirty="0">
            <a:solidFill>
              <a:schemeClr val="tx2"/>
            </a:solidFill>
          </a:endParaRPr>
        </a:p>
      </dsp:txBody>
      <dsp:txXfrm>
        <a:off x="6174771" y="3779381"/>
        <a:ext cx="1699916" cy="849958"/>
      </dsp:txXfrm>
    </dsp:sp>
    <dsp:sp modelId="{F07DAC18-4E0B-4CB4-918C-604A3C6113B5}">
      <dsp:nvSpPr>
        <dsp:cNvPr id="0" name=""/>
        <dsp:cNvSpPr/>
      </dsp:nvSpPr>
      <dsp:spPr>
        <a:xfrm>
          <a:off x="2060974" y="1365500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solidFill>
                <a:schemeClr val="tx2"/>
              </a:solidFill>
            </a:rPr>
            <a:t>Secrétaire général</a:t>
          </a:r>
          <a:endParaRPr lang="fr-CA" sz="1500" b="1" kern="1200" dirty="0">
            <a:solidFill>
              <a:schemeClr val="tx2"/>
            </a:solidFill>
          </a:endParaRPr>
        </a:p>
      </dsp:txBody>
      <dsp:txXfrm>
        <a:off x="2060974" y="1365500"/>
        <a:ext cx="1699916" cy="849958"/>
      </dsp:txXfrm>
    </dsp:sp>
    <dsp:sp modelId="{8D14E632-2CBC-4CD9-9492-FEFA617FE84A}">
      <dsp:nvSpPr>
        <dsp:cNvPr id="0" name=""/>
        <dsp:cNvSpPr/>
      </dsp:nvSpPr>
      <dsp:spPr>
        <a:xfrm>
          <a:off x="4117872" y="1365500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solidFill>
                <a:schemeClr val="tx2"/>
              </a:solidFill>
            </a:rPr>
            <a:t>Direction de la vérification interne</a:t>
          </a:r>
          <a:endParaRPr lang="fr-CA" sz="1500" b="1" kern="1200" dirty="0">
            <a:solidFill>
              <a:schemeClr val="tx2"/>
            </a:solidFill>
          </a:endParaRPr>
        </a:p>
      </dsp:txBody>
      <dsp:txXfrm>
        <a:off x="4117872" y="1365500"/>
        <a:ext cx="1699916" cy="849958"/>
      </dsp:txXfrm>
    </dsp:sp>
    <dsp:sp modelId="{5DCF7F11-CA7A-49D7-8523-2F12BCC57F7B}">
      <dsp:nvSpPr>
        <dsp:cNvPr id="0" name=""/>
        <dsp:cNvSpPr/>
      </dsp:nvSpPr>
      <dsp:spPr>
        <a:xfrm>
          <a:off x="2060974" y="2572441"/>
          <a:ext cx="1699916" cy="849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solidFill>
                <a:schemeClr val="tx2"/>
              </a:solidFill>
            </a:rPr>
            <a:t>Direction de la recherche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dirty="0" smtClean="0">
              <a:solidFill>
                <a:schemeClr val="tx2"/>
              </a:solidFill>
            </a:rPr>
            <a:t>(Bureau des plaintes)</a:t>
          </a:r>
          <a:endParaRPr lang="fr-CA" sz="1500" b="1" kern="1200" dirty="0">
            <a:solidFill>
              <a:schemeClr val="tx2"/>
            </a:solidFill>
          </a:endParaRPr>
        </a:p>
      </dsp:txBody>
      <dsp:txXfrm>
        <a:off x="2060974" y="2572441"/>
        <a:ext cx="1699916" cy="849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4EB44-7D63-4D65-98B2-7CDA515ADE91}">
      <dsp:nvSpPr>
        <dsp:cNvPr id="0" name=""/>
        <dsp:cNvSpPr/>
      </dsp:nvSpPr>
      <dsp:spPr>
        <a:xfrm rot="5400000">
          <a:off x="-157628" y="159573"/>
          <a:ext cx="1050859" cy="735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400" kern="1200" dirty="0"/>
        </a:p>
      </dsp:txBody>
      <dsp:txXfrm rot="-5400000">
        <a:off x="2" y="369745"/>
        <a:ext cx="735601" cy="315258"/>
      </dsp:txXfrm>
    </dsp:sp>
    <dsp:sp modelId="{F6240078-9EEA-4610-977F-EB001FBE79F6}">
      <dsp:nvSpPr>
        <dsp:cNvPr id="0" name=""/>
        <dsp:cNvSpPr/>
      </dsp:nvSpPr>
      <dsp:spPr>
        <a:xfrm rot="5400000">
          <a:off x="3965652" y="-3230051"/>
          <a:ext cx="683058" cy="7143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100" kern="1200" dirty="0" smtClean="0">
              <a:solidFill>
                <a:schemeClr val="tx2"/>
              </a:solidFill>
            </a:rPr>
            <a:t>Information et réception des plaintes liées aux normes</a:t>
          </a:r>
          <a:br>
            <a:rPr lang="fr-CA" sz="2100" kern="1200" dirty="0" smtClean="0">
              <a:solidFill>
                <a:schemeClr val="tx2"/>
              </a:solidFill>
            </a:rPr>
          </a:br>
          <a:r>
            <a:rPr lang="fr-CA" sz="2100" kern="1200" dirty="0" smtClean="0">
              <a:solidFill>
                <a:schemeClr val="tx2"/>
              </a:solidFill>
            </a:rPr>
            <a:t>(préposés aux renseignements)</a:t>
          </a:r>
          <a:endParaRPr lang="fr-CA" sz="2100" kern="1200" dirty="0">
            <a:solidFill>
              <a:schemeClr val="tx2"/>
            </a:solidFill>
          </a:endParaRPr>
        </a:p>
      </dsp:txBody>
      <dsp:txXfrm rot="-5400000">
        <a:off x="735601" y="33344"/>
        <a:ext cx="7109817" cy="616370"/>
      </dsp:txXfrm>
    </dsp:sp>
    <dsp:sp modelId="{6C39430C-BE0E-45D8-B1CE-8280E21E2D43}">
      <dsp:nvSpPr>
        <dsp:cNvPr id="0" name=""/>
        <dsp:cNvSpPr/>
      </dsp:nvSpPr>
      <dsp:spPr>
        <a:xfrm rot="5400000">
          <a:off x="-157628" y="1092861"/>
          <a:ext cx="1050859" cy="735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000" kern="1200" dirty="0"/>
        </a:p>
      </dsp:txBody>
      <dsp:txXfrm rot="-5400000">
        <a:off x="2" y="1303033"/>
        <a:ext cx="735601" cy="315258"/>
      </dsp:txXfrm>
    </dsp:sp>
    <dsp:sp modelId="{7BEBDE45-DD8A-460E-A36D-6365068815AE}">
      <dsp:nvSpPr>
        <dsp:cNvPr id="0" name=""/>
        <dsp:cNvSpPr/>
      </dsp:nvSpPr>
      <dsp:spPr>
        <a:xfrm rot="5400000">
          <a:off x="3965652" y="-2294818"/>
          <a:ext cx="683058" cy="7143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100" kern="1200" dirty="0" smtClean="0">
              <a:solidFill>
                <a:schemeClr val="tx2"/>
              </a:solidFill>
            </a:rPr>
            <a:t>Analyse préliminaire</a:t>
          </a:r>
          <a:br>
            <a:rPr lang="fr-CA" sz="2100" kern="1200" dirty="0" smtClean="0">
              <a:solidFill>
                <a:schemeClr val="tx2"/>
              </a:solidFill>
            </a:rPr>
          </a:br>
          <a:r>
            <a:rPr lang="fr-CA" sz="2100" kern="1200" dirty="0" smtClean="0">
              <a:solidFill>
                <a:schemeClr val="tx2"/>
              </a:solidFill>
            </a:rPr>
            <a:t>(inspecteurs-enquêteurs 1</a:t>
          </a:r>
          <a:r>
            <a:rPr lang="fr-CA" sz="2100" kern="1200" baseline="30000" dirty="0" smtClean="0">
              <a:solidFill>
                <a:schemeClr val="tx2"/>
              </a:solidFill>
            </a:rPr>
            <a:t>ère</a:t>
          </a:r>
          <a:r>
            <a:rPr lang="fr-CA" sz="2100" kern="1200" dirty="0" smtClean="0">
              <a:solidFill>
                <a:schemeClr val="tx2"/>
              </a:solidFill>
            </a:rPr>
            <a:t> ligne)</a:t>
          </a:r>
          <a:endParaRPr lang="fr-CA" sz="2100" kern="1200" dirty="0">
            <a:solidFill>
              <a:schemeClr val="tx2"/>
            </a:solidFill>
          </a:endParaRPr>
        </a:p>
      </dsp:txBody>
      <dsp:txXfrm rot="-5400000">
        <a:off x="735601" y="968577"/>
        <a:ext cx="7109817" cy="616370"/>
      </dsp:txXfrm>
    </dsp:sp>
    <dsp:sp modelId="{D0A31DB6-E1F8-4686-BCC7-A2A93413EB54}">
      <dsp:nvSpPr>
        <dsp:cNvPr id="0" name=""/>
        <dsp:cNvSpPr/>
      </dsp:nvSpPr>
      <dsp:spPr>
        <a:xfrm rot="5400000">
          <a:off x="-157628" y="2026149"/>
          <a:ext cx="1050859" cy="735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000" kern="1200" dirty="0"/>
        </a:p>
      </dsp:txBody>
      <dsp:txXfrm rot="-5400000">
        <a:off x="2" y="2236321"/>
        <a:ext cx="735601" cy="315258"/>
      </dsp:txXfrm>
    </dsp:sp>
    <dsp:sp modelId="{E70B9EE1-70CE-4AE7-9C5A-3DF6B124B257}">
      <dsp:nvSpPr>
        <dsp:cNvPr id="0" name=""/>
        <dsp:cNvSpPr/>
      </dsp:nvSpPr>
      <dsp:spPr>
        <a:xfrm rot="5400000">
          <a:off x="3965652" y="-1361531"/>
          <a:ext cx="683058" cy="7143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100" kern="1200" dirty="0" smtClean="0">
              <a:solidFill>
                <a:schemeClr val="tx2"/>
              </a:solidFill>
            </a:rPr>
            <a:t>Médiation</a:t>
          </a:r>
          <a:br>
            <a:rPr lang="fr-CA" sz="2100" kern="1200" dirty="0" smtClean="0">
              <a:solidFill>
                <a:schemeClr val="tx2"/>
              </a:solidFill>
            </a:rPr>
          </a:br>
          <a:r>
            <a:rPr lang="fr-CA" sz="2100" kern="1200" dirty="0" smtClean="0">
              <a:solidFill>
                <a:schemeClr val="tx2"/>
              </a:solidFill>
            </a:rPr>
            <a:t>(médiateurs)</a:t>
          </a:r>
          <a:endParaRPr lang="fr-CA" sz="2100" kern="1200" dirty="0">
            <a:solidFill>
              <a:schemeClr val="tx2"/>
            </a:solidFill>
          </a:endParaRPr>
        </a:p>
      </dsp:txBody>
      <dsp:txXfrm rot="-5400000">
        <a:off x="735601" y="1901864"/>
        <a:ext cx="7109817" cy="616370"/>
      </dsp:txXfrm>
    </dsp:sp>
    <dsp:sp modelId="{2FB3F5D5-7769-44FA-B6B2-A3A9CF7B2916}">
      <dsp:nvSpPr>
        <dsp:cNvPr id="0" name=""/>
        <dsp:cNvSpPr/>
      </dsp:nvSpPr>
      <dsp:spPr>
        <a:xfrm rot="5400000">
          <a:off x="-157628" y="2959436"/>
          <a:ext cx="1050859" cy="735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000" kern="1200" dirty="0"/>
        </a:p>
      </dsp:txBody>
      <dsp:txXfrm rot="-5400000">
        <a:off x="2" y="3169608"/>
        <a:ext cx="735601" cy="315258"/>
      </dsp:txXfrm>
    </dsp:sp>
    <dsp:sp modelId="{A1A666E0-2C7E-49C5-AFF9-D375D4113D18}">
      <dsp:nvSpPr>
        <dsp:cNvPr id="0" name=""/>
        <dsp:cNvSpPr/>
      </dsp:nvSpPr>
      <dsp:spPr>
        <a:xfrm rot="5400000">
          <a:off x="3965652" y="-428243"/>
          <a:ext cx="683058" cy="7143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100" kern="1200" dirty="0" smtClean="0">
              <a:solidFill>
                <a:schemeClr val="tx2"/>
              </a:solidFill>
            </a:rPr>
            <a:t>Enquête</a:t>
          </a:r>
          <a:br>
            <a:rPr lang="fr-CA" sz="2100" kern="1200" dirty="0" smtClean="0">
              <a:solidFill>
                <a:schemeClr val="tx2"/>
              </a:solidFill>
            </a:rPr>
          </a:br>
          <a:r>
            <a:rPr lang="fr-CA" sz="2100" kern="1200" dirty="0" smtClean="0">
              <a:solidFill>
                <a:schemeClr val="tx2"/>
              </a:solidFill>
            </a:rPr>
            <a:t>(inspecteurs-enquêteurs 2</a:t>
          </a:r>
          <a:r>
            <a:rPr lang="fr-CA" sz="2100" kern="1200" baseline="30000" dirty="0" smtClean="0">
              <a:solidFill>
                <a:schemeClr val="tx2"/>
              </a:solidFill>
            </a:rPr>
            <a:t>ème</a:t>
          </a:r>
          <a:r>
            <a:rPr lang="fr-CA" sz="2100" kern="1200" dirty="0" smtClean="0">
              <a:solidFill>
                <a:schemeClr val="tx2"/>
              </a:solidFill>
            </a:rPr>
            <a:t> ligne)</a:t>
          </a:r>
          <a:endParaRPr lang="fr-CA" sz="2100" kern="1200" dirty="0">
            <a:solidFill>
              <a:schemeClr val="tx2"/>
            </a:solidFill>
          </a:endParaRPr>
        </a:p>
      </dsp:txBody>
      <dsp:txXfrm rot="-5400000">
        <a:off x="735601" y="2835152"/>
        <a:ext cx="7109817" cy="616370"/>
      </dsp:txXfrm>
    </dsp:sp>
    <dsp:sp modelId="{36BD57E1-ADA4-4D91-94BA-891D74C624C8}">
      <dsp:nvSpPr>
        <dsp:cNvPr id="0" name=""/>
        <dsp:cNvSpPr/>
      </dsp:nvSpPr>
      <dsp:spPr>
        <a:xfrm rot="5400000">
          <a:off x="-157628" y="3892724"/>
          <a:ext cx="1050859" cy="7356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000" kern="1200" dirty="0"/>
        </a:p>
      </dsp:txBody>
      <dsp:txXfrm rot="-5400000">
        <a:off x="2" y="4102896"/>
        <a:ext cx="735601" cy="315258"/>
      </dsp:txXfrm>
    </dsp:sp>
    <dsp:sp modelId="{19D37503-75EC-4912-9584-1B2F81B72EE7}">
      <dsp:nvSpPr>
        <dsp:cNvPr id="0" name=""/>
        <dsp:cNvSpPr/>
      </dsp:nvSpPr>
      <dsp:spPr>
        <a:xfrm rot="5400000">
          <a:off x="3965652" y="505044"/>
          <a:ext cx="683058" cy="7143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100" kern="1200" dirty="0" smtClean="0">
              <a:solidFill>
                <a:schemeClr val="tx2"/>
              </a:solidFill>
            </a:rPr>
            <a:t>Représentation juridique</a:t>
          </a:r>
          <a:br>
            <a:rPr lang="fr-CA" sz="2100" kern="1200" dirty="0" smtClean="0">
              <a:solidFill>
                <a:schemeClr val="tx2"/>
              </a:solidFill>
            </a:rPr>
          </a:br>
          <a:r>
            <a:rPr lang="fr-CA" sz="2100" kern="1200" dirty="0" smtClean="0">
              <a:solidFill>
                <a:schemeClr val="tx2"/>
              </a:solidFill>
            </a:rPr>
            <a:t>(avocats)</a:t>
          </a:r>
          <a:endParaRPr lang="fr-CA" sz="2100" kern="1200" dirty="0">
            <a:solidFill>
              <a:schemeClr val="tx2"/>
            </a:solidFill>
          </a:endParaRPr>
        </a:p>
      </dsp:txBody>
      <dsp:txXfrm rot="-5400000">
        <a:off x="735601" y="3768439"/>
        <a:ext cx="7109817" cy="61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4EB44-7D63-4D65-98B2-7CDA515ADE91}">
      <dsp:nvSpPr>
        <dsp:cNvPr id="0" name=""/>
        <dsp:cNvSpPr/>
      </dsp:nvSpPr>
      <dsp:spPr>
        <a:xfrm rot="5400000">
          <a:off x="-138978" y="140760"/>
          <a:ext cx="926523" cy="648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2400" kern="1200" dirty="0"/>
        </a:p>
      </dsp:txBody>
      <dsp:txXfrm rot="-5400000">
        <a:off x="1" y="326064"/>
        <a:ext cx="648566" cy="277957"/>
      </dsp:txXfrm>
    </dsp:sp>
    <dsp:sp modelId="{F6240078-9EEA-4610-977F-EB001FBE79F6}">
      <dsp:nvSpPr>
        <dsp:cNvPr id="0" name=""/>
        <dsp:cNvSpPr/>
      </dsp:nvSpPr>
      <dsp:spPr>
        <a:xfrm rot="5400000">
          <a:off x="4241037" y="-3592405"/>
          <a:ext cx="602240" cy="7787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b="0" kern="1200" dirty="0" smtClean="0">
              <a:solidFill>
                <a:schemeClr val="tx2"/>
              </a:solidFill>
            </a:rPr>
            <a:t>Réception de la plainte dans le réseau ou au siège social</a:t>
          </a:r>
          <a:endParaRPr lang="fr-CA" sz="2300" b="0" kern="1200" dirty="0"/>
        </a:p>
      </dsp:txBody>
      <dsp:txXfrm rot="-5400000">
        <a:off x="648567" y="29464"/>
        <a:ext cx="7757783" cy="543442"/>
      </dsp:txXfrm>
    </dsp:sp>
    <dsp:sp modelId="{6C39430C-BE0E-45D8-B1CE-8280E21E2D43}">
      <dsp:nvSpPr>
        <dsp:cNvPr id="0" name=""/>
        <dsp:cNvSpPr/>
      </dsp:nvSpPr>
      <dsp:spPr>
        <a:xfrm rot="5400000">
          <a:off x="-138978" y="969459"/>
          <a:ext cx="926523" cy="648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800" kern="1200" dirty="0"/>
        </a:p>
      </dsp:txBody>
      <dsp:txXfrm rot="-5400000">
        <a:off x="1" y="1154763"/>
        <a:ext cx="648566" cy="277957"/>
      </dsp:txXfrm>
    </dsp:sp>
    <dsp:sp modelId="{7BEBDE45-DD8A-460E-A36D-6365068815AE}">
      <dsp:nvSpPr>
        <dsp:cNvPr id="0" name=""/>
        <dsp:cNvSpPr/>
      </dsp:nvSpPr>
      <dsp:spPr>
        <a:xfrm rot="5400000">
          <a:off x="4241037" y="-2761989"/>
          <a:ext cx="602240" cy="7787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b="0" kern="1200" dirty="0" smtClean="0">
              <a:solidFill>
                <a:schemeClr val="tx2"/>
              </a:solidFill>
            </a:rPr>
            <a:t>1</a:t>
          </a:r>
          <a:r>
            <a:rPr lang="fr-CA" sz="2300" b="0" kern="1200" baseline="30000" dirty="0" smtClean="0">
              <a:solidFill>
                <a:schemeClr val="tx2"/>
              </a:solidFill>
            </a:rPr>
            <a:t>ère</a:t>
          </a:r>
          <a:r>
            <a:rPr lang="fr-CA" sz="2300" b="0" kern="1200" dirty="0" smtClean="0">
              <a:solidFill>
                <a:schemeClr val="tx2"/>
              </a:solidFill>
            </a:rPr>
            <a:t> communication et collecte d’information auprès du client</a:t>
          </a:r>
          <a:endParaRPr lang="fr-CA" sz="2300" b="0" kern="1200" dirty="0"/>
        </a:p>
      </dsp:txBody>
      <dsp:txXfrm rot="-5400000">
        <a:off x="648567" y="859880"/>
        <a:ext cx="7757783" cy="543442"/>
      </dsp:txXfrm>
    </dsp:sp>
    <dsp:sp modelId="{D0A31DB6-E1F8-4686-BCC7-A2A93413EB54}">
      <dsp:nvSpPr>
        <dsp:cNvPr id="0" name=""/>
        <dsp:cNvSpPr/>
      </dsp:nvSpPr>
      <dsp:spPr>
        <a:xfrm rot="5400000">
          <a:off x="-138978" y="1798159"/>
          <a:ext cx="926523" cy="648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800" kern="1200" dirty="0"/>
        </a:p>
      </dsp:txBody>
      <dsp:txXfrm rot="-5400000">
        <a:off x="1" y="1983463"/>
        <a:ext cx="648566" cy="277957"/>
      </dsp:txXfrm>
    </dsp:sp>
    <dsp:sp modelId="{E70B9EE1-70CE-4AE7-9C5A-3DF6B124B257}">
      <dsp:nvSpPr>
        <dsp:cNvPr id="0" name=""/>
        <dsp:cNvSpPr/>
      </dsp:nvSpPr>
      <dsp:spPr>
        <a:xfrm rot="5400000">
          <a:off x="4241037" y="-1933290"/>
          <a:ext cx="602240" cy="7787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b="0" kern="1200" dirty="0" smtClean="0">
              <a:solidFill>
                <a:schemeClr val="tx2"/>
              </a:solidFill>
            </a:rPr>
            <a:t>Collecte d’information interne, analyse et décision</a:t>
          </a:r>
          <a:endParaRPr lang="fr-CA" sz="2300" b="0" kern="1200" dirty="0"/>
        </a:p>
      </dsp:txBody>
      <dsp:txXfrm rot="-5400000">
        <a:off x="648567" y="1688579"/>
        <a:ext cx="7757783" cy="543442"/>
      </dsp:txXfrm>
    </dsp:sp>
    <dsp:sp modelId="{2FB3F5D5-7769-44FA-B6B2-A3A9CF7B2916}">
      <dsp:nvSpPr>
        <dsp:cNvPr id="0" name=""/>
        <dsp:cNvSpPr/>
      </dsp:nvSpPr>
      <dsp:spPr>
        <a:xfrm rot="5400000">
          <a:off x="-138978" y="2626858"/>
          <a:ext cx="926523" cy="648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800" kern="1200" dirty="0"/>
        </a:p>
      </dsp:txBody>
      <dsp:txXfrm rot="-5400000">
        <a:off x="1" y="2812162"/>
        <a:ext cx="648566" cy="277957"/>
      </dsp:txXfrm>
    </dsp:sp>
    <dsp:sp modelId="{A1A666E0-2C7E-49C5-AFF9-D375D4113D18}">
      <dsp:nvSpPr>
        <dsp:cNvPr id="0" name=""/>
        <dsp:cNvSpPr/>
      </dsp:nvSpPr>
      <dsp:spPr>
        <a:xfrm rot="5400000">
          <a:off x="4241037" y="-1104590"/>
          <a:ext cx="602240" cy="7787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b="0" kern="1200" dirty="0" smtClean="0">
              <a:solidFill>
                <a:schemeClr val="tx2"/>
              </a:solidFill>
            </a:rPr>
            <a:t>Rétroaction et fermeture auprès du client</a:t>
          </a:r>
          <a:endParaRPr lang="fr-CA" sz="2300" b="0" kern="1200" dirty="0"/>
        </a:p>
      </dsp:txBody>
      <dsp:txXfrm rot="-5400000">
        <a:off x="648567" y="2517279"/>
        <a:ext cx="7757783" cy="543442"/>
      </dsp:txXfrm>
    </dsp:sp>
    <dsp:sp modelId="{36BD57E1-ADA4-4D91-94BA-891D74C624C8}">
      <dsp:nvSpPr>
        <dsp:cNvPr id="0" name=""/>
        <dsp:cNvSpPr/>
      </dsp:nvSpPr>
      <dsp:spPr>
        <a:xfrm rot="5400000">
          <a:off x="-138978" y="3455558"/>
          <a:ext cx="926523" cy="648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800" kern="1200" dirty="0"/>
        </a:p>
      </dsp:txBody>
      <dsp:txXfrm rot="-5400000">
        <a:off x="1" y="3640862"/>
        <a:ext cx="648566" cy="277957"/>
      </dsp:txXfrm>
    </dsp:sp>
    <dsp:sp modelId="{19D37503-75EC-4912-9584-1B2F81B72EE7}">
      <dsp:nvSpPr>
        <dsp:cNvPr id="0" name=""/>
        <dsp:cNvSpPr/>
      </dsp:nvSpPr>
      <dsp:spPr>
        <a:xfrm rot="5400000">
          <a:off x="4241037" y="-275891"/>
          <a:ext cx="602240" cy="7787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b="0" kern="1200" dirty="0" smtClean="0">
              <a:solidFill>
                <a:schemeClr val="tx2"/>
              </a:solidFill>
            </a:rPr>
            <a:t>Rétroaction interne et suivi des actions à prendre</a:t>
          </a:r>
          <a:endParaRPr lang="fr-CA" sz="2300" b="0" kern="1200" dirty="0"/>
        </a:p>
      </dsp:txBody>
      <dsp:txXfrm rot="-5400000">
        <a:off x="648567" y="3345978"/>
        <a:ext cx="7757783" cy="543442"/>
      </dsp:txXfrm>
    </dsp:sp>
    <dsp:sp modelId="{7CE7989C-5AF3-455C-8CC1-D1FF41923F93}">
      <dsp:nvSpPr>
        <dsp:cNvPr id="0" name=""/>
        <dsp:cNvSpPr/>
      </dsp:nvSpPr>
      <dsp:spPr>
        <a:xfrm rot="5400000">
          <a:off x="-138978" y="4284257"/>
          <a:ext cx="926523" cy="6485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800" b="0" kern="1200" dirty="0"/>
        </a:p>
      </dsp:txBody>
      <dsp:txXfrm rot="-5400000">
        <a:off x="1" y="4469561"/>
        <a:ext cx="648566" cy="277957"/>
      </dsp:txXfrm>
    </dsp:sp>
    <dsp:sp modelId="{37730938-3B1D-4460-9420-356F43092465}">
      <dsp:nvSpPr>
        <dsp:cNvPr id="0" name=""/>
        <dsp:cNvSpPr/>
      </dsp:nvSpPr>
      <dsp:spPr>
        <a:xfrm rot="5400000">
          <a:off x="4241037" y="552808"/>
          <a:ext cx="602240" cy="77871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CA" sz="2300" b="0" kern="1200" dirty="0" smtClean="0">
              <a:solidFill>
                <a:schemeClr val="tx2"/>
              </a:solidFill>
            </a:rPr>
            <a:t>Complétion et archivage du dossier</a:t>
          </a:r>
          <a:endParaRPr lang="fr-CA" sz="2300" b="0" kern="1200" dirty="0"/>
        </a:p>
      </dsp:txBody>
      <dsp:txXfrm rot="-5400000">
        <a:off x="648567" y="4174678"/>
        <a:ext cx="7757783" cy="543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0230A41-79F1-4F40-97AD-338C22D5658A}" type="datetime1">
              <a:rPr lang="fr-CA" altLang="fr-FR"/>
              <a:pPr>
                <a:defRPr/>
              </a:pPr>
              <a:t>2014-11-27</a:t>
            </a:fld>
            <a:endParaRPr lang="fr-CA" alt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BB3432D-3A57-4BDB-BEAF-6DD7FA5FB91B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524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A397958-D0A1-48D0-9408-D80CADB3FFBE}" type="datetime1">
              <a:rPr lang="fr-CA" altLang="fr-FR"/>
              <a:pPr>
                <a:defRPr/>
              </a:pPr>
              <a:t>2014-11-27</a:t>
            </a:fld>
            <a:endParaRPr lang="fr-CA" alt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 smtClean="0"/>
              <a:t>Cliquez pour modifier les styles du texte du masque</a:t>
            </a:r>
          </a:p>
          <a:p>
            <a:pPr lvl="1"/>
            <a:r>
              <a:rPr lang="fr-CA" altLang="fr-FR" noProof="0" smtClean="0"/>
              <a:t>Deuxième niveau</a:t>
            </a:r>
          </a:p>
          <a:p>
            <a:pPr lvl="2"/>
            <a:r>
              <a:rPr lang="fr-CA" altLang="fr-FR" noProof="0" smtClean="0"/>
              <a:t>Troisième niveau</a:t>
            </a:r>
          </a:p>
          <a:p>
            <a:pPr lvl="3"/>
            <a:r>
              <a:rPr lang="fr-CA" altLang="fr-FR" noProof="0" smtClean="0"/>
              <a:t>Quatrième niveau</a:t>
            </a:r>
          </a:p>
          <a:p>
            <a:pPr lvl="4"/>
            <a:r>
              <a:rPr lang="fr-CA" altLang="fr-FR" noProof="0" smtClean="0"/>
              <a:t>Cinquième niveau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BF0091-F903-43FF-B703-8FA9DFE260C9}" type="slidenum">
              <a:rPr lang="fr-CA" altLang="fr-FR"/>
              <a:pPr>
                <a:defRPr/>
              </a:pPr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00292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80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97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F0091-F903-43FF-B703-8FA9DFE260C9}" type="slidenum">
              <a:rPr lang="fr-CA" altLang="fr-FR" smtClean="0"/>
              <a:pPr>
                <a:defRPr/>
              </a:pPr>
              <a:t>22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71510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7958" indent="-29152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6089" indent="-23321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2524" indent="-23321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8959" indent="-23321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AE137387-3A5C-4A96-ACEE-4102F1357BE3}" type="slidenum">
              <a:rPr lang="fr-CA" altLang="fr-FR" smtClean="0"/>
              <a:pPr/>
              <a:t>23</a:t>
            </a:fld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2711385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884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02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345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82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5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67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57958" indent="-291522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6089" indent="-23321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2524" indent="-23321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8959" indent="-233218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51B4114-CF9E-4640-9AA0-54D74DF66C90}" type="slidenum">
              <a:rPr lang="fr-CA" altLang="fr-FR" smtClean="0"/>
              <a:pPr/>
              <a:t>9</a:t>
            </a:fld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146653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07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30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79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63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CA" altLang="fr-FR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20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75000"/>
          </a:xfrm>
          <a:prstGeom prst="rect">
            <a:avLst/>
          </a:prstGeom>
          <a:solidFill>
            <a:srgbClr val="7A6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" name="Image 9" descr="CNTi2c [CMYK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942013"/>
            <a:ext cx="199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4-imag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26365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bande-vert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Mieuxlescomprendre_CALIBRI_-1-COUL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692775"/>
            <a:ext cx="2692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080000" y="135467"/>
            <a:ext cx="3571347" cy="284849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249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 descr="diapo-2-PP-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ande-ver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822700" y="5080000"/>
            <a:ext cx="5195125" cy="926862"/>
          </a:xfrm>
        </p:spPr>
        <p:txBody>
          <a:bodyPr anchor="t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70942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252000"/>
            <a:ext cx="7877733" cy="71596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000" y="1350000"/>
            <a:ext cx="7877733" cy="47879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5248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, sous-titre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000" y="252000"/>
            <a:ext cx="7911600" cy="715962"/>
          </a:xfrm>
        </p:spPr>
        <p:txBody>
          <a:bodyPr/>
          <a:lstStyle/>
          <a:p>
            <a:r>
              <a:rPr lang="fr-CA" dirty="0" smtClean="0"/>
              <a:t>Cliquez et modifiez le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001" y="1978025"/>
            <a:ext cx="7911600" cy="4148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1080001" y="1338263"/>
            <a:ext cx="7911600" cy="639762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7A65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9011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/>
          <p:cNvSpPr>
            <a:spLocks noGrp="1"/>
          </p:cNvSpPr>
          <p:nvPr>
            <p:ph type="body" idx="10"/>
          </p:nvPr>
        </p:nvSpPr>
        <p:spPr>
          <a:xfrm>
            <a:off x="1080000" y="1352675"/>
            <a:ext cx="7877733" cy="517891"/>
          </a:xfrm>
        </p:spPr>
        <p:txBody>
          <a:bodyPr>
            <a:noAutofit/>
          </a:bodyPr>
          <a:lstStyle>
            <a:lvl1pPr marL="0" indent="0">
              <a:buNone/>
              <a:defRPr sz="18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2"/>
          </p:nvPr>
        </p:nvSpPr>
        <p:spPr>
          <a:xfrm>
            <a:off x="1080000" y="2268605"/>
            <a:ext cx="7877733" cy="517891"/>
          </a:xfrm>
        </p:spPr>
        <p:txBody>
          <a:bodyPr>
            <a:noAutofit/>
          </a:bodyPr>
          <a:lstStyle>
            <a:lvl1pPr marL="0" indent="0">
              <a:buNone/>
              <a:defRPr sz="18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4"/>
          </p:nvPr>
        </p:nvSpPr>
        <p:spPr>
          <a:xfrm>
            <a:off x="1080000" y="3184535"/>
            <a:ext cx="7877733" cy="517891"/>
          </a:xfrm>
        </p:spPr>
        <p:txBody>
          <a:bodyPr>
            <a:noAutofit/>
          </a:bodyPr>
          <a:lstStyle>
            <a:lvl1pPr marL="0" indent="0">
              <a:buNone/>
              <a:defRPr sz="18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5"/>
          </p:nvPr>
        </p:nvSpPr>
        <p:spPr>
          <a:xfrm>
            <a:off x="1080000" y="4100465"/>
            <a:ext cx="7877733" cy="517891"/>
          </a:xfrm>
        </p:spPr>
        <p:txBody>
          <a:bodyPr>
            <a:noAutofit/>
          </a:bodyPr>
          <a:lstStyle>
            <a:lvl1pPr marL="0" indent="0">
              <a:buNone/>
              <a:defRPr sz="18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6"/>
          </p:nvPr>
        </p:nvSpPr>
        <p:spPr>
          <a:xfrm>
            <a:off x="1080000" y="5016396"/>
            <a:ext cx="7877733" cy="517891"/>
          </a:xfrm>
        </p:spPr>
        <p:txBody>
          <a:bodyPr>
            <a:noAutofit/>
          </a:bodyPr>
          <a:lstStyle>
            <a:lvl1pPr marL="0" indent="0">
              <a:buNone/>
              <a:defRPr sz="18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080000" y="249238"/>
            <a:ext cx="7877733" cy="715962"/>
          </a:xfrm>
        </p:spPr>
        <p:txBody>
          <a:bodyPr/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2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75000"/>
          </a:xfrm>
          <a:prstGeom prst="rect">
            <a:avLst/>
          </a:prstGeom>
          <a:solidFill>
            <a:srgbClr val="7A6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" name="Image 6" descr="Section-image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270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CNTi2c [CMYK]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048375"/>
            <a:ext cx="18780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ande-vert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080000" y="2268000"/>
            <a:ext cx="3663042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78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75000"/>
          </a:xfrm>
          <a:prstGeom prst="rect">
            <a:avLst/>
          </a:prstGeom>
          <a:solidFill>
            <a:srgbClr val="7A6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" name="Image 6" descr="Section-imag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270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CNTi2c [CMYK]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048375"/>
            <a:ext cx="18780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ande-vert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7"/>
          <p:cNvSpPr>
            <a:spLocks noGrp="1"/>
          </p:cNvSpPr>
          <p:nvPr>
            <p:ph type="ctrTitle"/>
          </p:nvPr>
        </p:nvSpPr>
        <p:spPr>
          <a:xfrm>
            <a:off x="1080000" y="2268000"/>
            <a:ext cx="3663042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3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75000"/>
          </a:xfrm>
          <a:prstGeom prst="rect">
            <a:avLst/>
          </a:prstGeom>
          <a:solidFill>
            <a:srgbClr val="7A6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" name="Image 6" descr="Section-image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270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CNTi2c [CMYK]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048375"/>
            <a:ext cx="18780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ande-vert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7"/>
          <p:cNvSpPr>
            <a:spLocks noGrp="1"/>
          </p:cNvSpPr>
          <p:nvPr>
            <p:ph type="ctrTitle"/>
          </p:nvPr>
        </p:nvSpPr>
        <p:spPr>
          <a:xfrm>
            <a:off x="1080000" y="2268000"/>
            <a:ext cx="3663042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91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75000"/>
          </a:xfrm>
          <a:prstGeom prst="rect">
            <a:avLst/>
          </a:prstGeom>
          <a:solidFill>
            <a:srgbClr val="7A6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" name="Image 6" descr="Section-image-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270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CNTi2c [CMYK]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048375"/>
            <a:ext cx="18780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ande-vert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7"/>
          <p:cNvSpPr>
            <a:spLocks noGrp="1"/>
          </p:cNvSpPr>
          <p:nvPr>
            <p:ph type="ctrTitle"/>
          </p:nvPr>
        </p:nvSpPr>
        <p:spPr>
          <a:xfrm>
            <a:off x="1080000" y="2268000"/>
            <a:ext cx="3663042" cy="954107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41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3175000"/>
          </a:xfrm>
          <a:prstGeom prst="rect">
            <a:avLst/>
          </a:prstGeom>
          <a:solidFill>
            <a:srgbClr val="7A6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pic>
        <p:nvPicPr>
          <p:cNvPr id="4" name="Picture 10" descr="bande-ver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6" descr="Mieuxlescomprendre_CALIBRI_-1-COU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692775"/>
            <a:ext cx="26924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 descr="CNTi2c [CMYK]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5795963"/>
            <a:ext cx="2416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7"/>
          <p:cNvSpPr>
            <a:spLocks noGrp="1"/>
          </p:cNvSpPr>
          <p:nvPr>
            <p:ph type="ctrTitle"/>
          </p:nvPr>
        </p:nvSpPr>
        <p:spPr>
          <a:xfrm>
            <a:off x="1079999" y="2483443"/>
            <a:ext cx="7859213" cy="523220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A" dirty="0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41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61463" cy="990600"/>
          </a:xfrm>
          <a:prstGeom prst="rect">
            <a:avLst/>
          </a:prstGeom>
          <a:solidFill>
            <a:srgbClr val="7A65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79500" y="252413"/>
            <a:ext cx="78517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0" y="1349375"/>
            <a:ext cx="7851775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pic>
        <p:nvPicPr>
          <p:cNvPr id="1029" name="Image 1" descr="CNTi2c [CMYK]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048375"/>
            <a:ext cx="18780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bande-vert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1" r:id="rId2"/>
    <p:sldLayoutId id="2147484012" r:id="rId3"/>
    <p:sldLayoutId id="2147484013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64612"/>
        </a:buClr>
        <a:buFont typeface="Arial" panose="020B0604020202020204" pitchFamily="34" charset="0"/>
        <a:buChar char="•"/>
        <a:defRPr kern="1200">
          <a:solidFill>
            <a:srgbClr val="463B0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64612"/>
        </a:buClr>
        <a:buFont typeface="Arial" panose="020B0604020202020204" pitchFamily="34" charset="0"/>
        <a:buChar char="•"/>
        <a:defRPr kern="1200">
          <a:solidFill>
            <a:srgbClr val="463B06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64612"/>
        </a:buClr>
        <a:buFont typeface="Arial" panose="020B0604020202020204" pitchFamily="34" charset="0"/>
        <a:buChar char="•"/>
        <a:defRPr kern="1200">
          <a:solidFill>
            <a:srgbClr val="463B06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64612"/>
        </a:buClr>
        <a:buFont typeface="Arial" panose="020B0604020202020204" pitchFamily="34" charset="0"/>
        <a:buChar char="•"/>
        <a:defRPr kern="1200">
          <a:solidFill>
            <a:srgbClr val="463B06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64612"/>
        </a:buClr>
        <a:buFont typeface="Arial" panose="020B0604020202020204" pitchFamily="34" charset="0"/>
        <a:buChar char="•"/>
        <a:defRPr kern="1200">
          <a:solidFill>
            <a:srgbClr val="463B06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7.emf"/><Relationship Id="rId5" Type="http://schemas.openxmlformats.org/officeDocument/2006/relationships/tags" Target="../tags/tag20.xml"/><Relationship Id="rId10" Type="http://schemas.openxmlformats.org/officeDocument/2006/relationships/image" Target="../media/image15.emf"/><Relationship Id="rId4" Type="http://schemas.openxmlformats.org/officeDocument/2006/relationships/tags" Target="../tags/tag19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800100"/>
            <a:ext cx="3614738" cy="2265363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La gestion des plaintes sur la qualité des services à la CNT</a:t>
            </a:r>
          </a:p>
        </p:txBody>
      </p:sp>
      <p:sp>
        <p:nvSpPr>
          <p:cNvPr id="1126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9500" y="3175000"/>
            <a:ext cx="36607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A" altLang="fr-FR" sz="1600" b="1"/>
              <a:t>Colloque annuel de l’ARGP</a:t>
            </a:r>
            <a:br>
              <a:rPr lang="fr-CA" altLang="fr-FR" sz="1600" b="1"/>
            </a:br>
            <a:r>
              <a:rPr lang="fr-CA" altLang="fr-FR" sz="1600">
                <a:solidFill>
                  <a:schemeClr val="tx2"/>
                </a:solidFill>
              </a:rPr>
              <a:t>Québec, 12 novembre 2014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fr-CA" altLang="fr-FR" sz="1600" b="1"/>
          </a:p>
        </p:txBody>
      </p:sp>
      <p:sp>
        <p:nvSpPr>
          <p:cNvPr id="11268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9188" y="4992688"/>
            <a:ext cx="5130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600">
                <a:solidFill>
                  <a:schemeClr val="tx2"/>
                </a:solidFill>
              </a:rPr>
              <a:t>Nicolas Belzile, M.B.A.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400">
                <a:solidFill>
                  <a:schemeClr val="tx2"/>
                </a:solidFill>
              </a:rPr>
              <a:t>Responsable de la gestion des plaintes sur la qualité des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1471613"/>
            <a:ext cx="2163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>
                <a:solidFill>
                  <a:schemeClr val="tx2"/>
                </a:solidFill>
              </a:rPr>
              <a:t>Le cadre</a:t>
            </a:r>
          </a:p>
        </p:txBody>
      </p:sp>
      <p:sp>
        <p:nvSpPr>
          <p:cNvPr id="22539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81075" y="252413"/>
            <a:ext cx="8162925" cy="715962"/>
          </a:xfrm>
        </p:spPr>
        <p:txBody>
          <a:bodyPr/>
          <a:lstStyle/>
          <a:p>
            <a:r>
              <a:rPr lang="fr-CA" altLang="fr-FR" sz="2600" smtClean="0">
                <a:ea typeface="ＭＳ Ｐゴシック" panose="020B0600070205080204" pitchFamily="34" charset="-128"/>
              </a:rPr>
              <a:t>Système de gestion des plaintes sur la qualité des services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368" y="1185862"/>
            <a:ext cx="6432162" cy="15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1471613"/>
            <a:ext cx="2163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>
                <a:solidFill>
                  <a:schemeClr val="tx2"/>
                </a:solidFill>
              </a:rPr>
              <a:t>Le cadre</a:t>
            </a:r>
          </a:p>
        </p:txBody>
      </p:sp>
      <p:sp>
        <p:nvSpPr>
          <p:cNvPr id="22532" name="ZoneTexte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3398838"/>
            <a:ext cx="238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>
                <a:solidFill>
                  <a:schemeClr val="tx2"/>
                </a:solidFill>
              </a:rPr>
              <a:t>Les données</a:t>
            </a:r>
          </a:p>
        </p:txBody>
      </p:sp>
      <p:sp>
        <p:nvSpPr>
          <p:cNvPr id="22539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81075" y="252413"/>
            <a:ext cx="8162925" cy="715962"/>
          </a:xfrm>
        </p:spPr>
        <p:txBody>
          <a:bodyPr/>
          <a:lstStyle/>
          <a:p>
            <a:r>
              <a:rPr lang="fr-CA" altLang="fr-FR" sz="2600" smtClean="0">
                <a:ea typeface="ＭＳ Ｐゴシック" panose="020B0600070205080204" pitchFamily="34" charset="-128"/>
              </a:rPr>
              <a:t>Système de gestion des plaintes sur la qualité des services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368" y="1185862"/>
            <a:ext cx="6432162" cy="15814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137" y="3044562"/>
            <a:ext cx="4162339" cy="15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575" y="1471613"/>
            <a:ext cx="2163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>
                <a:solidFill>
                  <a:schemeClr val="tx2"/>
                </a:solidFill>
              </a:rPr>
              <a:t>Le cadre</a:t>
            </a:r>
          </a:p>
        </p:txBody>
      </p:sp>
      <p:sp>
        <p:nvSpPr>
          <p:cNvPr id="22532" name="ZoneTexte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575" y="3398838"/>
            <a:ext cx="238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>
                <a:solidFill>
                  <a:schemeClr val="tx2"/>
                </a:solidFill>
              </a:rPr>
              <a:t>Les données</a:t>
            </a:r>
          </a:p>
        </p:txBody>
      </p:sp>
      <p:sp>
        <p:nvSpPr>
          <p:cNvPr id="22533" name="ZoneTexte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5575" y="5316538"/>
            <a:ext cx="251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3200">
                <a:solidFill>
                  <a:schemeClr val="tx1"/>
                </a:solidFill>
              </a:rPr>
              <a:t>Les </a:t>
            </a:r>
            <a:r>
              <a:rPr lang="fr-CA" altLang="fr-FR" sz="3200">
                <a:solidFill>
                  <a:schemeClr val="tx2"/>
                </a:solidFill>
              </a:rPr>
              <a:t>rapports</a:t>
            </a:r>
          </a:p>
        </p:txBody>
      </p:sp>
      <p:pic>
        <p:nvPicPr>
          <p:cNvPr id="22535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97" y="5022648"/>
            <a:ext cx="1143244" cy="11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6023098"/>
            <a:ext cx="1116013" cy="584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b="1" dirty="0">
                <a:solidFill>
                  <a:srgbClr val="005392"/>
                </a:solidFill>
              </a:rPr>
              <a:t>Spontané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1400" dirty="0">
                <a:solidFill>
                  <a:srgbClr val="005392"/>
                </a:solidFill>
              </a:rPr>
              <a:t>(exemple…)</a:t>
            </a:r>
          </a:p>
        </p:txBody>
      </p:sp>
      <p:sp>
        <p:nvSpPr>
          <p:cNvPr id="22539" name="Titr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981075" y="252413"/>
            <a:ext cx="8162925" cy="715962"/>
          </a:xfrm>
        </p:spPr>
        <p:txBody>
          <a:bodyPr/>
          <a:lstStyle/>
          <a:p>
            <a:r>
              <a:rPr lang="fr-CA" altLang="fr-FR" sz="2600" smtClean="0">
                <a:ea typeface="ＭＳ Ｐゴシック" panose="020B0600070205080204" pitchFamily="34" charset="-128"/>
              </a:rPr>
              <a:t>Système de gestion des plaintes sur la qualité des services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9368" y="1185862"/>
            <a:ext cx="6432162" cy="15814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2137" y="3044562"/>
            <a:ext cx="4162339" cy="15857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6951" y="4847727"/>
            <a:ext cx="4991102" cy="15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>
                <a:ea typeface="ＭＳ Ｐゴシック" panose="020B0600070205080204" pitchFamily="34" charset="-128"/>
              </a:rPr>
              <a:t>Traitement type d’une plainte qualité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293279"/>
              </p:ext>
            </p:extLst>
          </p:nvPr>
        </p:nvGraphicFramePr>
        <p:xfrm>
          <a:off x="298579" y="1156995"/>
          <a:ext cx="8435749" cy="507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55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440613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Formulaire : les données recueillies </a:t>
            </a:r>
          </a:p>
        </p:txBody>
      </p:sp>
      <p:pic>
        <p:nvPicPr>
          <p:cNvPr id="24579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15496" r="3585"/>
          <a:stretch/>
        </p:blipFill>
        <p:spPr bwMode="auto">
          <a:xfrm>
            <a:off x="167950" y="2076201"/>
            <a:ext cx="8895945" cy="28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440613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Formulaire : les données recueillies </a:t>
            </a:r>
          </a:p>
        </p:txBody>
      </p:sp>
      <p:pic>
        <p:nvPicPr>
          <p:cNvPr id="26627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4413"/>
          <a:stretch/>
        </p:blipFill>
        <p:spPr bwMode="auto">
          <a:xfrm>
            <a:off x="160952" y="1187159"/>
            <a:ext cx="8908404" cy="41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440613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Formulaire : les données recueillies </a:t>
            </a:r>
          </a:p>
        </p:txBody>
      </p:sp>
      <p:pic>
        <p:nvPicPr>
          <p:cNvPr id="28675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r="4802" b="65574"/>
          <a:stretch/>
        </p:blipFill>
        <p:spPr bwMode="auto">
          <a:xfrm>
            <a:off x="8302" y="2402633"/>
            <a:ext cx="9061053" cy="20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440613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Formulaire : les données recueillies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11966" y="1059263"/>
            <a:ext cx="7315201" cy="5285553"/>
            <a:chOff x="917393" y="1059264"/>
            <a:chExt cx="6236191" cy="425065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/>
            <a:srcRect r="54540"/>
            <a:stretch/>
          </p:blipFill>
          <p:spPr>
            <a:xfrm>
              <a:off x="917393" y="1059264"/>
              <a:ext cx="5511399" cy="227619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/>
            <a:srcRect l="50616" t="15609"/>
            <a:stretch/>
          </p:blipFill>
          <p:spPr>
            <a:xfrm>
              <a:off x="1166326" y="3389019"/>
              <a:ext cx="5987258" cy="1920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5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440613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Formulaire : les données recueillies </a:t>
            </a:r>
          </a:p>
        </p:txBody>
      </p:sp>
      <p:pic>
        <p:nvPicPr>
          <p:cNvPr id="28675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67264" r="4469" b="4374"/>
          <a:stretch/>
        </p:blipFill>
        <p:spPr bwMode="auto">
          <a:xfrm>
            <a:off x="65314" y="1334278"/>
            <a:ext cx="9082613" cy="16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r="2842" b="61196"/>
          <a:stretch/>
        </p:blipFill>
        <p:spPr bwMode="auto">
          <a:xfrm>
            <a:off x="65314" y="3256384"/>
            <a:ext cx="9078686" cy="212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440613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Formulaire : les données recueillies </a:t>
            </a:r>
          </a:p>
        </p:txBody>
      </p:sp>
      <p:pic>
        <p:nvPicPr>
          <p:cNvPr id="3072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43556" r="2286"/>
          <a:stretch/>
        </p:blipFill>
        <p:spPr bwMode="auto">
          <a:xfrm>
            <a:off x="120035" y="1763486"/>
            <a:ext cx="9004130" cy="305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 de la présentation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920" y="1350000"/>
            <a:ext cx="8766814" cy="47879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Présenter rapidement l’organisation.</a:t>
            </a:r>
          </a:p>
          <a:p>
            <a:pPr marL="342900" indent="-342900">
              <a:buFont typeface="+mj-lt"/>
              <a:buAutoNum type="arabicPeriod"/>
            </a:pPr>
            <a:endParaRPr lang="fr-CA" sz="2400" dirty="0"/>
          </a:p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Présenter le fonctionnement de notre petit bureau des plaintes.</a:t>
            </a:r>
          </a:p>
          <a:p>
            <a:pPr marL="342900" indent="-342900">
              <a:buFont typeface="+mj-lt"/>
              <a:buAutoNum type="arabicPeriod"/>
            </a:pPr>
            <a:endParaRPr lang="fr-CA" sz="2400" dirty="0"/>
          </a:p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Échanger des idées sur les outils et les meilleures pratiques de gestion des plaintes sur la qualité des services.</a:t>
            </a:r>
          </a:p>
          <a:p>
            <a:endParaRPr lang="fr-CA" sz="2400" dirty="0"/>
          </a:p>
          <a:p>
            <a:pPr marL="342900" indent="-342900">
              <a:buFont typeface="+mj-lt"/>
              <a:buAutoNum type="arabicPeriod"/>
            </a:pPr>
            <a:endParaRPr lang="fr-CA" sz="2400" dirty="0" smtClean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26206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851775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Outil d’analyse pour cas complexes : </a:t>
            </a:r>
            <a:br>
              <a:rPr lang="fr-CA" altLang="fr-FR" dirty="0" smtClean="0">
                <a:ea typeface="ＭＳ Ｐゴシック" panose="020B0600070205080204" pitchFamily="34" charset="-128"/>
              </a:rPr>
            </a:br>
            <a:r>
              <a:rPr lang="fr-CA" altLang="fr-FR" dirty="0" smtClean="0">
                <a:ea typeface="ＭＳ Ｐゴシック" panose="020B0600070205080204" pitchFamily="34" charset="-128"/>
              </a:rPr>
              <a:t>Schéma de ligne de temps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9238" b="1263"/>
          <a:stretch/>
        </p:blipFill>
        <p:spPr>
          <a:xfrm>
            <a:off x="0" y="1143000"/>
            <a:ext cx="9153359" cy="47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851775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Outil d’analyse pour cas complexes :</a:t>
            </a:r>
            <a:br>
              <a:rPr lang="fr-CA" altLang="fr-FR" dirty="0" smtClean="0">
                <a:ea typeface="ＭＳ Ｐゴシック" panose="020B0600070205080204" pitchFamily="34" charset="-128"/>
              </a:rPr>
            </a:br>
            <a:r>
              <a:rPr lang="fr-CA" altLang="fr-FR" dirty="0" smtClean="0">
                <a:ea typeface="ＭＳ Ｐゴシック" panose="020B0600070205080204" pitchFamily="34" charset="-128"/>
              </a:rPr>
              <a:t>Tableau d’analyse des faits et perceptions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20051"/>
          <a:stretch/>
        </p:blipFill>
        <p:spPr>
          <a:xfrm>
            <a:off x="336550" y="1257299"/>
            <a:ext cx="84458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851775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Outil de suivi : </a:t>
            </a:r>
            <a:br>
              <a:rPr lang="fr-CA" altLang="fr-FR" dirty="0" smtClean="0">
                <a:ea typeface="ＭＳ Ｐゴシック" panose="020B0600070205080204" pitchFamily="34" charset="-128"/>
              </a:rPr>
            </a:br>
            <a:r>
              <a:rPr lang="fr-CA" altLang="fr-FR" dirty="0" smtClean="0">
                <a:ea typeface="ＭＳ Ｐゴシック" panose="020B0600070205080204" pitchFamily="34" charset="-128"/>
              </a:rPr>
              <a:t>Tableau de bord de gestion des plaintes qualité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3642" y="6146146"/>
            <a:ext cx="6748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2000" dirty="0" smtClean="0">
                <a:solidFill>
                  <a:schemeClr val="tx2"/>
                </a:solidFill>
              </a:rPr>
              <a:t>et nouveau formulaire électronique Excel en développement…</a:t>
            </a:r>
            <a:endParaRPr lang="fr-CA" altLang="fr-FR" sz="20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5406" y="3234995"/>
            <a:ext cx="6748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2000" dirty="0" smtClean="0">
                <a:solidFill>
                  <a:schemeClr val="tx2"/>
                </a:solidFill>
              </a:rPr>
              <a:t>(Image du tableau de bord retirée.)</a:t>
            </a:r>
            <a:endParaRPr lang="fr-CA" altLang="fr-FR" sz="2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5406" y="3804162"/>
            <a:ext cx="64217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2000" dirty="0" smtClean="0">
                <a:solidFill>
                  <a:schemeClr val="tx2"/>
                </a:solidFill>
              </a:rPr>
              <a:t>(Il me fera plaisir de vous partager mes outils, formulaire et tableau de bord vierges une fois mon futur formulaire électronique Excel réalisé. À suivre d’ici quelques mois.)</a:t>
            </a:r>
            <a:endParaRPr lang="fr-CA" alt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912100" cy="715962"/>
          </a:xfrm>
        </p:spPr>
        <p:txBody>
          <a:bodyPr/>
          <a:lstStyle/>
          <a:p>
            <a:r>
              <a:rPr lang="fr-CA" altLang="fr-FR" dirty="0">
                <a:ea typeface="ＭＳ Ｐゴシック" panose="020B0600070205080204" pitchFamily="34" charset="-128"/>
              </a:rPr>
              <a:t>D</a:t>
            </a:r>
            <a:r>
              <a:rPr lang="fr-CA" altLang="fr-FR" dirty="0" smtClean="0">
                <a:ea typeface="ＭＳ Ｐゴシック" panose="020B0600070205080204" pitchFamily="34" charset="-128"/>
              </a:rPr>
              <a:t>onnées qualité qui nous intéressent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8750" y="1474788"/>
            <a:ext cx="8832850" cy="4546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fr-CA" sz="2600" dirty="0" smtClean="0"/>
              <a:t>RESPECT DE LA DSC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Taux de respect du délai de premier contact (2 j. ouvrables)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Taux de suivi/mesures correctives/préventives en cas de plainte fondée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CA" sz="2600" dirty="0" smtClean="0"/>
          </a:p>
          <a:p>
            <a:pPr>
              <a:defRPr/>
            </a:pPr>
            <a:r>
              <a:rPr lang="fr-CA" sz="2600" dirty="0" smtClean="0"/>
              <a:t>AMÉLIORATION CONTINUE :</a:t>
            </a:r>
            <a:endParaRPr lang="fr-CA" sz="2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/>
              <a:t>Fréquence par semaine/mois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Fréquence et répartition vs. services CNT sollicités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Fréquence et répartition vs. motifs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Fréquence et répartition parmi unités administratives visées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Fréquence et répartition parmi catégories d’emploi visées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Fréquence et répartition des plaintes fondées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600" dirty="0" smtClean="0"/>
              <a:t>Tendances sur plusieurs années</a:t>
            </a:r>
            <a:endParaRPr lang="fr-CA" sz="3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CA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523163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La note d’information au comité de direction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5406" y="3234995"/>
            <a:ext cx="6748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2000" dirty="0" smtClean="0">
                <a:solidFill>
                  <a:schemeClr val="tx2"/>
                </a:solidFill>
              </a:rPr>
              <a:t>(</a:t>
            </a:r>
            <a:r>
              <a:rPr lang="fr-CA" altLang="fr-FR" sz="2000" dirty="0" smtClean="0">
                <a:solidFill>
                  <a:schemeClr val="tx2"/>
                </a:solidFill>
              </a:rPr>
              <a:t>Image retirée</a:t>
            </a:r>
            <a:r>
              <a:rPr lang="fr-CA" altLang="fr-FR" sz="2000" dirty="0" smtClean="0">
                <a:solidFill>
                  <a:schemeClr val="tx2"/>
                </a:solidFill>
              </a:rPr>
              <a:t>.)</a:t>
            </a:r>
            <a:endParaRPr lang="fr-CA" alt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079500" y="252413"/>
            <a:ext cx="75231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CA" altLang="fr-FR" dirty="0" smtClean="0">
                <a:ea typeface="ＭＳ Ｐゴシック" panose="020B0600070205080204" pitchFamily="34" charset="-128"/>
              </a:rPr>
              <a:t>Observation des tendances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1" b="-1141"/>
          <a:stretch>
            <a:fillRect/>
          </a:stretch>
        </p:blipFill>
        <p:spPr bwMode="auto">
          <a:xfrm>
            <a:off x="127628" y="1576874"/>
            <a:ext cx="8764738" cy="42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"/>
          <a:stretch/>
        </p:blipFill>
        <p:spPr bwMode="auto">
          <a:xfrm>
            <a:off x="81415" y="1045709"/>
            <a:ext cx="8950617" cy="493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9500" y="252413"/>
            <a:ext cx="7523163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Analyse des motifs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21" b="-1"/>
          <a:stretch/>
        </p:blipFill>
        <p:spPr bwMode="auto">
          <a:xfrm>
            <a:off x="33292" y="2080009"/>
            <a:ext cx="9110708" cy="187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9500" y="252413"/>
            <a:ext cx="7523163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Recommandations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912100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Section dans le rapport annuel de gestion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13" y="1029216"/>
            <a:ext cx="4757312" cy="577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912100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Questions ?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8580" y="1101725"/>
            <a:ext cx="8693020" cy="50244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endParaRPr lang="fr-CA" altLang="fr-FR" sz="2000" dirty="0" smtClean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endParaRPr lang="fr-CA" altLang="fr-FR" sz="2000" dirty="0" smtClean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endParaRPr lang="fr-CA" altLang="fr-FR" sz="2000" dirty="0" smtClean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endParaRPr lang="fr-CA" altLang="fr-FR" sz="2000" dirty="0" smtClean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endParaRPr lang="fr-CA" altLang="fr-FR" sz="2000" dirty="0" smtClean="0">
              <a:ea typeface="ＭＳ Ｐゴシック" panose="020B0600070205080204" pitchFamily="34" charset="-128"/>
            </a:endParaRPr>
          </a:p>
          <a:p>
            <a:pPr marL="342900" indent="-342900">
              <a:lnSpc>
                <a:spcPct val="200000"/>
              </a:lnSpc>
              <a:buFont typeface="Calibri" panose="020F0502020204030204" pitchFamily="34" charset="0"/>
              <a:buAutoNum type="arabicPeriod"/>
            </a:pPr>
            <a:endParaRPr lang="fr-CA" altLang="fr-FR" sz="20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46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634288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La Commission des normes du travail (CNT) en bref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7305" y="1209415"/>
            <a:ext cx="8094663" cy="5240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altLang="fr-FR" sz="2800" b="1" u="sng" dirty="0" smtClean="0">
                <a:ea typeface="ＭＳ Ｐゴシック" panose="020B0600070205080204" pitchFamily="34" charset="-128"/>
              </a:rPr>
              <a:t>Notre mission</a:t>
            </a:r>
          </a:p>
          <a:p>
            <a:pPr>
              <a:defRPr/>
            </a:pPr>
            <a:r>
              <a:rPr lang="fr-CA" sz="2800" dirty="0" smtClean="0"/>
              <a:t>Favoriser </a:t>
            </a:r>
            <a:r>
              <a:rPr lang="fr-CA" sz="2800" dirty="0"/>
              <a:t>des relations de travail justes et équilibrées entre les employeurs et les </a:t>
            </a:r>
            <a:r>
              <a:rPr lang="fr-CA" sz="2800" dirty="0" smtClean="0"/>
              <a:t>salariés, en </a:t>
            </a:r>
            <a:r>
              <a:rPr lang="fr-CA" sz="2800" dirty="0"/>
              <a:t>conformité avec la Loi sur les normes du </a:t>
            </a:r>
            <a:r>
              <a:rPr lang="fr-CA" sz="2800" dirty="0" smtClean="0"/>
              <a:t>travail (LNT).</a:t>
            </a:r>
          </a:p>
          <a:p>
            <a:pPr>
              <a:defRPr/>
            </a:pPr>
            <a:endParaRPr lang="fr-CA" sz="2800" dirty="0"/>
          </a:p>
          <a:p>
            <a:pPr>
              <a:defRPr/>
            </a:pPr>
            <a:r>
              <a:rPr lang="fr-CA" sz="2800" b="1" u="sng" dirty="0"/>
              <a:t>Notre organisation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541 employés (500 ETC)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bureaux dans 14 régions administratives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1 centre d’appels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2800" dirty="0"/>
              <a:t>2 centres de services juridiques</a:t>
            </a:r>
          </a:p>
          <a:p>
            <a:pPr>
              <a:defRPr/>
            </a:pPr>
            <a:endParaRPr lang="fr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19188" y="2420829"/>
            <a:ext cx="7859712" cy="646331"/>
          </a:xfrm>
        </p:spPr>
        <p:txBody>
          <a:bodyPr/>
          <a:lstStyle/>
          <a:p>
            <a:r>
              <a:rPr lang="fr-CA" altLang="fr-FR" sz="3600" dirty="0" smtClean="0">
                <a:ea typeface="ＭＳ Ｐゴシック" panose="020B0600070205080204" pitchFamily="34" charset="-128"/>
              </a:rPr>
              <a:t>Merci de votre écoute.</a:t>
            </a:r>
          </a:p>
        </p:txBody>
      </p:sp>
      <p:sp>
        <p:nvSpPr>
          <p:cNvPr id="4403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9188" y="3640138"/>
            <a:ext cx="73855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4612"/>
              </a:buClr>
              <a:buFont typeface="Arial" panose="020B0604020202020204" pitchFamily="34" charset="0"/>
              <a:buChar char="•"/>
              <a:defRPr>
                <a:solidFill>
                  <a:srgbClr val="463B0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800" dirty="0">
                <a:solidFill>
                  <a:schemeClr val="tx2"/>
                </a:solidFill>
              </a:rPr>
              <a:t>Nicolas Belzile, M.B.A.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000" dirty="0">
                <a:solidFill>
                  <a:schemeClr val="tx2"/>
                </a:solidFill>
              </a:rPr>
              <a:t>Responsable de la gestion des plaintes sur la qualité des services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 dirty="0" smtClean="0">
                <a:solidFill>
                  <a:schemeClr val="tx2"/>
                </a:solidFill>
              </a:rPr>
              <a:t>418-525-1905</a:t>
            </a:r>
            <a:endParaRPr lang="fr-CA" altLang="fr-FR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A" altLang="fr-FR" sz="2400" dirty="0">
                <a:solidFill>
                  <a:schemeClr val="tx2"/>
                </a:solidFill>
              </a:rPr>
              <a:t>nicolas.belzile@cnt.gouv.qc.ca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634288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La Commission des normes du travail (CNT) en bref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67748" y="1190755"/>
            <a:ext cx="7091264" cy="5240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2800" b="1" u="sng" dirty="0" smtClean="0"/>
              <a:t>Notre clientèle</a:t>
            </a:r>
            <a:endParaRPr lang="fr-CA" sz="2800" dirty="0" smtClean="0"/>
          </a:p>
          <a:p>
            <a:pPr>
              <a:defRPr/>
            </a:pPr>
            <a:r>
              <a:rPr lang="fr-CA" sz="2800" dirty="0" smtClean="0"/>
              <a:t>3 213 000 salariés assujettis à la LNT :</a:t>
            </a:r>
          </a:p>
          <a:p>
            <a:pPr>
              <a:defRPr/>
            </a:pPr>
            <a:endParaRPr lang="fr-CA" sz="2800" dirty="0" smtClean="0"/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fr-CA" sz="2800" dirty="0" smtClean="0"/>
              <a:t>1 </a:t>
            </a:r>
            <a:r>
              <a:rPr lang="fr-CA" sz="2800" dirty="0"/>
              <a:t>865 </a:t>
            </a:r>
            <a:r>
              <a:rPr lang="fr-CA" sz="2800" dirty="0" smtClean="0"/>
              <a:t>000 </a:t>
            </a:r>
            <a:r>
              <a:rPr lang="fr-CA" sz="2800" dirty="0"/>
              <a:t>(58 %) </a:t>
            </a:r>
            <a:r>
              <a:rPr lang="fr-CA" sz="2800" dirty="0" smtClean="0"/>
              <a:t>n’ont que </a:t>
            </a:r>
            <a:r>
              <a:rPr lang="fr-CA" sz="2800" dirty="0"/>
              <a:t>cette </a:t>
            </a:r>
            <a:r>
              <a:rPr lang="fr-CA" sz="2800" dirty="0" smtClean="0"/>
              <a:t>loi</a:t>
            </a:r>
            <a:br>
              <a:rPr lang="fr-CA" sz="2800" dirty="0" smtClean="0"/>
            </a:br>
            <a:r>
              <a:rPr lang="fr-CA" sz="2800" dirty="0" smtClean="0"/>
              <a:t>pour encadrer leurs conditions de travail</a:t>
            </a:r>
          </a:p>
          <a:p>
            <a:pPr>
              <a:defRPr/>
            </a:pPr>
            <a:endParaRPr lang="fr-CA" sz="2800" dirty="0"/>
          </a:p>
          <a:p>
            <a:pPr>
              <a:defRPr/>
            </a:pPr>
            <a:r>
              <a:rPr lang="fr-CA" sz="2800" dirty="0" smtClean="0"/>
              <a:t>298 000 </a:t>
            </a:r>
            <a:r>
              <a:rPr lang="fr-CA" sz="2800" dirty="0"/>
              <a:t>employeurs </a:t>
            </a:r>
            <a:r>
              <a:rPr lang="fr-CA" sz="2800" dirty="0" smtClean="0"/>
              <a:t>assujettis :</a:t>
            </a:r>
          </a:p>
          <a:p>
            <a:pPr>
              <a:defRPr/>
            </a:pPr>
            <a:endParaRPr lang="fr-CA" sz="2800" dirty="0" smtClean="0"/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fr-CA" sz="2800" dirty="0" smtClean="0"/>
              <a:t>250 000 (84 %) n’ont </a:t>
            </a:r>
            <a:r>
              <a:rPr lang="fr-CA" sz="2800" dirty="0"/>
              <a:t>que cette </a:t>
            </a:r>
            <a:r>
              <a:rPr lang="fr-CA" sz="2800" dirty="0" smtClean="0"/>
              <a:t>loi</a:t>
            </a:r>
            <a:br>
              <a:rPr lang="fr-CA" sz="2800" dirty="0" smtClean="0"/>
            </a:br>
            <a:r>
              <a:rPr lang="fr-CA" sz="2800" dirty="0" smtClean="0"/>
              <a:t>pour </a:t>
            </a:r>
            <a:r>
              <a:rPr lang="fr-CA" sz="2800" dirty="0"/>
              <a:t>encadrer </a:t>
            </a:r>
            <a:r>
              <a:rPr lang="fr-CA" sz="2800" dirty="0" smtClean="0"/>
              <a:t>leurs pratiques</a:t>
            </a:r>
          </a:p>
          <a:p>
            <a:pPr>
              <a:defRPr/>
            </a:pPr>
            <a:endParaRPr lang="fr-CA" dirty="0" smtClean="0"/>
          </a:p>
          <a:p>
            <a:pPr>
              <a:defRPr/>
            </a:pPr>
            <a:endParaRPr lang="fr-CA" dirty="0"/>
          </a:p>
          <a:p>
            <a:pPr>
              <a:defRPr/>
            </a:pPr>
            <a:endParaRPr lang="fr-CA" altLang="fr-FR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fr-CA" altLang="fr-F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9963" y="252413"/>
            <a:ext cx="8174037" cy="715962"/>
          </a:xfrm>
        </p:spPr>
        <p:txBody>
          <a:bodyPr/>
          <a:lstStyle/>
          <a:p>
            <a:r>
              <a:rPr lang="fr-CA" altLang="fr-FR" smtClean="0">
                <a:ea typeface="ＭＳ Ｐゴシック" panose="020B0600070205080204" pitchFamily="34" charset="-128"/>
              </a:rPr>
              <a:t>Le bureau des plaintes sur la qualité des services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2610419"/>
              </p:ext>
            </p:extLst>
          </p:nvPr>
        </p:nvGraphicFramePr>
        <p:xfrm>
          <a:off x="706275" y="1181424"/>
          <a:ext cx="7878763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processus d’affaires à intervenants multiples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26843"/>
              </p:ext>
            </p:extLst>
          </p:nvPr>
        </p:nvGraphicFramePr>
        <p:xfrm>
          <a:off x="1079500" y="1349375"/>
          <a:ext cx="7878763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8892" y="6346201"/>
            <a:ext cx="67483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2000" dirty="0" smtClean="0">
                <a:solidFill>
                  <a:schemeClr val="tx2"/>
                </a:solidFill>
              </a:rPr>
              <a:t>Le tout peut prendre jusqu’à 2 ans… implications…</a:t>
            </a:r>
            <a:endParaRPr lang="fr-CA" alt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5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1079500" y="252413"/>
            <a:ext cx="7878763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Volumes d’affaires</a:t>
            </a:r>
          </a:p>
        </p:txBody>
      </p:sp>
      <p:pic>
        <p:nvPicPr>
          <p:cNvPr id="17411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50"/>
          <a:stretch/>
        </p:blipFill>
        <p:spPr bwMode="auto">
          <a:xfrm>
            <a:off x="952500" y="1143000"/>
            <a:ext cx="8195300" cy="72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r="29423" b="42875"/>
          <a:stretch/>
        </p:blipFill>
        <p:spPr bwMode="auto">
          <a:xfrm>
            <a:off x="952500" y="2040747"/>
            <a:ext cx="7243011" cy="24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vers le bas 4"/>
          <p:cNvSpPr/>
          <p:nvPr/>
        </p:nvSpPr>
        <p:spPr>
          <a:xfrm rot="16200000">
            <a:off x="594422" y="2208876"/>
            <a:ext cx="368300" cy="3478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079500" y="252413"/>
            <a:ext cx="7878763" cy="715962"/>
          </a:xfrm>
        </p:spPr>
        <p:txBody>
          <a:bodyPr/>
          <a:lstStyle/>
          <a:p>
            <a:r>
              <a:rPr lang="fr-CA" altLang="fr-FR" dirty="0" smtClean="0">
                <a:ea typeface="ＭＳ Ｐゴシック" panose="020B0600070205080204" pitchFamily="34" charset="-128"/>
              </a:rPr>
              <a:t>Volumes d’affaires</a:t>
            </a:r>
          </a:p>
        </p:txBody>
      </p:sp>
      <p:pic>
        <p:nvPicPr>
          <p:cNvPr id="16387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7" r="65353" b="-439"/>
          <a:stretch/>
        </p:blipFill>
        <p:spPr bwMode="auto">
          <a:xfrm>
            <a:off x="131764" y="1758950"/>
            <a:ext cx="308729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68288" y="4897438"/>
            <a:ext cx="7010400" cy="708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CA" altLang="fr-FR" sz="2000" dirty="0">
                <a:solidFill>
                  <a:schemeClr val="tx2"/>
                </a:solidFill>
              </a:rPr>
              <a:t>dont 4 300 avec implication du service de médiation</a:t>
            </a:r>
          </a:p>
          <a:p>
            <a:r>
              <a:rPr lang="fr-CA" altLang="fr-FR" sz="2000" dirty="0">
                <a:solidFill>
                  <a:schemeClr val="tx2"/>
                </a:solidFill>
              </a:rPr>
              <a:t>dont 5 500 avec implication de la direction des affaires juridiques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936625" y="4505132"/>
            <a:ext cx="368300" cy="3478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pic>
        <p:nvPicPr>
          <p:cNvPr id="7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7" t="35828" r="3729" b="12015"/>
          <a:stretch/>
        </p:blipFill>
        <p:spPr bwMode="auto">
          <a:xfrm>
            <a:off x="5645683" y="1369333"/>
            <a:ext cx="3498317" cy="31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3" t="26257" r="29854" b="-439"/>
          <a:stretch/>
        </p:blipFill>
        <p:spPr bwMode="auto">
          <a:xfrm>
            <a:off x="3252050" y="2318640"/>
            <a:ext cx="236064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vers le bas 8"/>
          <p:cNvSpPr/>
          <p:nvPr/>
        </p:nvSpPr>
        <p:spPr>
          <a:xfrm>
            <a:off x="1307113" y="2945994"/>
            <a:ext cx="368300" cy="3478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52413"/>
            <a:ext cx="7878763" cy="715962"/>
          </a:xfrm>
        </p:spPr>
        <p:txBody>
          <a:bodyPr/>
          <a:lstStyle/>
          <a:p>
            <a:r>
              <a:rPr lang="fr-CA" altLang="fr-FR" dirty="0">
                <a:ea typeface="ＭＳ Ｐゴシック" panose="020B0600070205080204" pitchFamily="34" charset="-128"/>
              </a:rPr>
              <a:t>V</a:t>
            </a:r>
            <a:r>
              <a:rPr lang="fr-CA" altLang="fr-FR" dirty="0" smtClean="0">
                <a:ea typeface="ＭＳ Ｐゴシック" panose="020B0600070205080204" pitchFamily="34" charset="-128"/>
              </a:rPr>
              <a:t>olume de plaintes sur la qualité des services &lt; 0,5%</a:t>
            </a:r>
          </a:p>
        </p:txBody>
      </p:sp>
      <p:pic>
        <p:nvPicPr>
          <p:cNvPr id="18435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1" b="-1141"/>
          <a:stretch>
            <a:fillRect/>
          </a:stretch>
        </p:blipFill>
        <p:spPr bwMode="auto">
          <a:xfrm>
            <a:off x="127628" y="1576874"/>
            <a:ext cx="8764738" cy="42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itre et liste à puc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Gabarit-2-Colloque2011.thmx</Template>
  <TotalTime>1946</TotalTime>
  <Words>580</Words>
  <Application>Microsoft Office PowerPoint</Application>
  <PresentationFormat>Affichage à l'écran (4:3)</PresentationFormat>
  <Paragraphs>115</Paragraphs>
  <Slides>30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Wingdings</vt:lpstr>
      <vt:lpstr>Titre et liste à puces</vt:lpstr>
      <vt:lpstr>La gestion des plaintes sur la qualité des services à la CNT</vt:lpstr>
      <vt:lpstr>Objectifs de la présentation</vt:lpstr>
      <vt:lpstr>La Commission des normes du travail (CNT) en bref</vt:lpstr>
      <vt:lpstr>La Commission des normes du travail (CNT) en bref</vt:lpstr>
      <vt:lpstr>Le bureau des plaintes sur la qualité des services</vt:lpstr>
      <vt:lpstr>Un processus d’affaires à intervenants multiples</vt:lpstr>
      <vt:lpstr>Volumes d’affaires</vt:lpstr>
      <vt:lpstr>Volumes d’affaires</vt:lpstr>
      <vt:lpstr>Volume de plaintes sur la qualité des services &lt; 0,5%</vt:lpstr>
      <vt:lpstr>Système de gestion des plaintes sur la qualité des services</vt:lpstr>
      <vt:lpstr>Système de gestion des plaintes sur la qualité des services</vt:lpstr>
      <vt:lpstr>Système de gestion des plaintes sur la qualité des services</vt:lpstr>
      <vt:lpstr>Traitement type d’une plainte qualité</vt:lpstr>
      <vt:lpstr>Formulaire : les données recueillies </vt:lpstr>
      <vt:lpstr>Formulaire : les données recueillies </vt:lpstr>
      <vt:lpstr>Formulaire : les données recueillies </vt:lpstr>
      <vt:lpstr>Formulaire : les données recueillies </vt:lpstr>
      <vt:lpstr>Formulaire : les données recueillies </vt:lpstr>
      <vt:lpstr>Formulaire : les données recueillies </vt:lpstr>
      <vt:lpstr>Outil d’analyse pour cas complexes :  Schéma de ligne de temps</vt:lpstr>
      <vt:lpstr>Outil d’analyse pour cas complexes : Tableau d’analyse des faits et perceptions</vt:lpstr>
      <vt:lpstr>Outil de suivi :  Tableau de bord de gestion des plaintes qualité</vt:lpstr>
      <vt:lpstr>Données qualité qui nous intéressent</vt:lpstr>
      <vt:lpstr>La note d’information au comité de direction</vt:lpstr>
      <vt:lpstr>Présentation PowerPoint</vt:lpstr>
      <vt:lpstr>Analyse des motifs </vt:lpstr>
      <vt:lpstr>Recommandations</vt:lpstr>
      <vt:lpstr>Section dans le rapport annuel de gestion</vt:lpstr>
      <vt:lpstr>Questions ?</vt:lpstr>
      <vt:lpstr>Merci de votre écoute.</vt:lpstr>
    </vt:vector>
  </TitlesOfParts>
  <Manager/>
  <Company>CNT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Dagnault, Marie-Pier</dc:creator>
  <cp:keywords/>
  <dc:description/>
  <cp:lastModifiedBy>Belzile, Nicolas</cp:lastModifiedBy>
  <cp:revision>284</cp:revision>
  <cp:lastPrinted>2014-11-11T20:15:02Z</cp:lastPrinted>
  <dcterms:created xsi:type="dcterms:W3CDTF">2011-09-06T13:56:43Z</dcterms:created>
  <dcterms:modified xsi:type="dcterms:W3CDTF">2014-11-27T15:53:39Z</dcterms:modified>
  <cp:category/>
</cp:coreProperties>
</file>